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9" r:id="rId3"/>
    <p:sldId id="270" r:id="rId4"/>
    <p:sldId id="271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82" r:id="rId15"/>
  </p:sldIdLst>
  <p:sldSz cx="12192000" cy="6858000"/>
  <p:notesSz cx="12192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404" y="8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200" b="1" i="1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079605" cy="1138555"/>
          </a:xfrm>
          <a:custGeom>
            <a:avLst/>
            <a:gdLst/>
            <a:ahLst/>
            <a:cxnLst/>
            <a:rect l="l" t="t" r="r" b="b"/>
            <a:pathLst>
              <a:path w="12079605" h="1138555">
                <a:moveTo>
                  <a:pt x="12079224" y="0"/>
                </a:moveTo>
                <a:lnTo>
                  <a:pt x="0" y="0"/>
                </a:lnTo>
                <a:lnTo>
                  <a:pt x="0" y="1138427"/>
                </a:lnTo>
                <a:lnTo>
                  <a:pt x="12079224" y="1138427"/>
                </a:lnTo>
                <a:lnTo>
                  <a:pt x="12079224" y="0"/>
                </a:lnTo>
                <a:close/>
              </a:path>
            </a:pathLst>
          </a:custGeom>
          <a:solidFill>
            <a:srgbClr val="FAE4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5/12/2024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5/12/2024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5/12/2024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284984" y="333247"/>
            <a:ext cx="7622031" cy="10020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72236" y="2007260"/>
            <a:ext cx="6282690" cy="32448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1" i="1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8891" y="204215"/>
            <a:ext cx="1929383" cy="1705355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1524000" y="1909570"/>
            <a:ext cx="9697720" cy="33624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ru-RU" sz="3600" b="1" spc="-130" dirty="0" smtClean="0">
                <a:solidFill>
                  <a:srgbClr val="44536A"/>
                </a:solidFill>
                <a:latin typeface="Arial"/>
                <a:cs typeface="Arial"/>
              </a:rPr>
              <a:t>Как повысить мотивацию участия обучающихся в СПТ?</a:t>
            </a:r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ru-RU" sz="3600" b="1" spc="-130" dirty="0" smtClean="0">
                <a:solidFill>
                  <a:srgbClr val="44536A"/>
                </a:solidFill>
                <a:latin typeface="Arial"/>
                <a:cs typeface="Arial"/>
              </a:rPr>
              <a:t>Как правильно довести информацию  до родителей, законных представителей?</a:t>
            </a:r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ru-RU" sz="3600" b="1" spc="-130" dirty="0" smtClean="0">
                <a:solidFill>
                  <a:srgbClr val="44536A"/>
                </a:solidFill>
                <a:latin typeface="Arial"/>
                <a:cs typeface="Arial"/>
              </a:rPr>
              <a:t>Роль классного руководителя в повышение охвата обучающихся СПТ.</a:t>
            </a:r>
            <a:endParaRPr sz="1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079605" cy="978535"/>
          </a:xfrm>
          <a:custGeom>
            <a:avLst/>
            <a:gdLst/>
            <a:ahLst/>
            <a:cxnLst/>
            <a:rect l="l" t="t" r="r" b="b"/>
            <a:pathLst>
              <a:path w="12079605" h="978535">
                <a:moveTo>
                  <a:pt x="12079224" y="0"/>
                </a:moveTo>
                <a:lnTo>
                  <a:pt x="0" y="0"/>
                </a:lnTo>
                <a:lnTo>
                  <a:pt x="0" y="978408"/>
                </a:lnTo>
                <a:lnTo>
                  <a:pt x="12079224" y="978408"/>
                </a:lnTo>
                <a:lnTo>
                  <a:pt x="12079224" y="0"/>
                </a:lnTo>
                <a:close/>
              </a:path>
            </a:pathLst>
          </a:custGeom>
          <a:solidFill>
            <a:srgbClr val="FAE4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52342" y="193040"/>
            <a:ext cx="556958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39497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К</a:t>
            </a:r>
            <a:r>
              <a:rPr sz="2400" spc="5" dirty="0"/>
              <a:t>а</a:t>
            </a:r>
            <a:r>
              <a:rPr sz="2400" spc="65" dirty="0"/>
              <a:t>к</a:t>
            </a:r>
            <a:r>
              <a:rPr sz="2400" spc="-95" dirty="0"/>
              <a:t> </a:t>
            </a:r>
            <a:r>
              <a:rPr sz="2400" spc="20" dirty="0"/>
              <a:t>м</a:t>
            </a:r>
            <a:r>
              <a:rPr sz="2400" spc="-200" dirty="0"/>
              <a:t>о</a:t>
            </a:r>
            <a:r>
              <a:rPr sz="2400" spc="30" dirty="0"/>
              <a:t>ж</a:t>
            </a:r>
            <a:r>
              <a:rPr sz="2400" spc="-105" dirty="0"/>
              <a:t>н</a:t>
            </a:r>
            <a:r>
              <a:rPr sz="2400" spc="-185" dirty="0"/>
              <a:t>о</a:t>
            </a:r>
            <a:r>
              <a:rPr sz="2400" spc="-105" dirty="0"/>
              <a:t> </a:t>
            </a:r>
            <a:r>
              <a:rPr sz="2400" spc="-114" dirty="0"/>
              <a:t>и</a:t>
            </a:r>
            <a:r>
              <a:rPr sz="2400" spc="-70" dirty="0"/>
              <a:t> </a:t>
            </a:r>
            <a:r>
              <a:rPr sz="2400" spc="85" dirty="0"/>
              <a:t>к</a:t>
            </a:r>
            <a:r>
              <a:rPr sz="2400" spc="-35" dirty="0"/>
              <a:t>а</a:t>
            </a:r>
            <a:r>
              <a:rPr sz="2400" spc="65" dirty="0"/>
              <a:t>к</a:t>
            </a:r>
            <a:r>
              <a:rPr sz="2400" spc="-95" dirty="0"/>
              <a:t> </a:t>
            </a:r>
            <a:r>
              <a:rPr sz="2400" spc="-105" dirty="0"/>
              <a:t>н</a:t>
            </a:r>
            <a:r>
              <a:rPr sz="2400" spc="-229" dirty="0"/>
              <a:t>е</a:t>
            </a:r>
            <a:r>
              <a:rPr sz="2400" spc="-254" dirty="0"/>
              <a:t>л</a:t>
            </a:r>
            <a:r>
              <a:rPr sz="2400" spc="-235" dirty="0"/>
              <a:t>ь</a:t>
            </a:r>
            <a:r>
              <a:rPr sz="2400" spc="-10" dirty="0"/>
              <a:t>з</a:t>
            </a:r>
            <a:r>
              <a:rPr sz="2400" spc="-114" dirty="0"/>
              <a:t>я</a:t>
            </a:r>
            <a:r>
              <a:rPr sz="2400" spc="-105" dirty="0"/>
              <a:t> </a:t>
            </a:r>
            <a:r>
              <a:rPr sz="2400" spc="-60" dirty="0"/>
              <a:t>г</a:t>
            </a:r>
            <a:r>
              <a:rPr sz="2400" spc="-180" dirty="0"/>
              <a:t>о</a:t>
            </a:r>
            <a:r>
              <a:rPr sz="2400" spc="-150" dirty="0"/>
              <a:t>в</a:t>
            </a:r>
            <a:r>
              <a:rPr sz="2400" spc="-180" dirty="0"/>
              <a:t>о</a:t>
            </a:r>
            <a:r>
              <a:rPr sz="2400" spc="-145" dirty="0"/>
              <a:t>р</a:t>
            </a:r>
            <a:r>
              <a:rPr sz="2400" spc="-155" dirty="0"/>
              <a:t>и</a:t>
            </a:r>
            <a:r>
              <a:rPr sz="2400" spc="-225" dirty="0"/>
              <a:t>т</a:t>
            </a:r>
            <a:r>
              <a:rPr sz="2400" spc="-170" dirty="0"/>
              <a:t>ь:  </a:t>
            </a:r>
            <a:r>
              <a:rPr sz="2400" spc="-105" dirty="0"/>
              <a:t>и</a:t>
            </a:r>
            <a:r>
              <a:rPr sz="2400" spc="-125" dirty="0"/>
              <a:t>сп</a:t>
            </a:r>
            <a:r>
              <a:rPr sz="2400" spc="-200" dirty="0"/>
              <a:t>о</a:t>
            </a:r>
            <a:r>
              <a:rPr sz="2400" spc="-430" dirty="0"/>
              <a:t>л</a:t>
            </a:r>
            <a:r>
              <a:rPr sz="2400" spc="-150" dirty="0"/>
              <a:t>ь</a:t>
            </a:r>
            <a:r>
              <a:rPr sz="2400" spc="-140" dirty="0"/>
              <a:t>з</a:t>
            </a:r>
            <a:r>
              <a:rPr sz="2400" spc="-265" dirty="0"/>
              <a:t>у</a:t>
            </a:r>
            <a:r>
              <a:rPr sz="2400" spc="-200" dirty="0"/>
              <a:t>й</a:t>
            </a:r>
            <a:r>
              <a:rPr sz="2400" spc="-140" dirty="0"/>
              <a:t>т</a:t>
            </a:r>
            <a:r>
              <a:rPr sz="2400" spc="-55" dirty="0"/>
              <a:t>е</a:t>
            </a:r>
            <a:r>
              <a:rPr sz="2400" spc="-90" dirty="0"/>
              <a:t> </a:t>
            </a:r>
            <a:r>
              <a:rPr sz="2400" spc="-280" dirty="0"/>
              <a:t>д</a:t>
            </a:r>
            <a:r>
              <a:rPr sz="2400" spc="-180" dirty="0"/>
              <a:t>о</a:t>
            </a:r>
            <a:r>
              <a:rPr sz="2400" spc="-60" dirty="0"/>
              <a:t>с</a:t>
            </a:r>
            <a:r>
              <a:rPr sz="2400" spc="-210" dirty="0"/>
              <a:t>т</a:t>
            </a:r>
            <a:r>
              <a:rPr sz="2400" spc="-175" dirty="0"/>
              <a:t>о</a:t>
            </a:r>
            <a:r>
              <a:rPr sz="2400" spc="-185" dirty="0"/>
              <a:t>в</a:t>
            </a:r>
            <a:r>
              <a:rPr sz="2400" spc="-45" dirty="0"/>
              <a:t>е</a:t>
            </a:r>
            <a:r>
              <a:rPr sz="2400" spc="-185" dirty="0"/>
              <a:t>рн</a:t>
            </a:r>
            <a:r>
              <a:rPr sz="2400" spc="-165" dirty="0"/>
              <a:t>у</a:t>
            </a:r>
            <a:r>
              <a:rPr sz="2400" spc="-95" dirty="0"/>
              <a:t>ю</a:t>
            </a:r>
            <a:r>
              <a:rPr sz="2400" spc="-100" dirty="0"/>
              <a:t> </a:t>
            </a:r>
            <a:r>
              <a:rPr sz="2400" spc="-105" dirty="0"/>
              <a:t>ин</a:t>
            </a:r>
            <a:r>
              <a:rPr sz="2400" spc="-345" dirty="0"/>
              <a:t>ф</a:t>
            </a:r>
            <a:r>
              <a:rPr sz="2400" spc="-229" dirty="0"/>
              <a:t>о</a:t>
            </a:r>
            <a:r>
              <a:rPr sz="2400" spc="-70" dirty="0"/>
              <a:t>рма</a:t>
            </a:r>
            <a:r>
              <a:rPr sz="2400" spc="-114" dirty="0"/>
              <a:t>цию</a:t>
            </a:r>
            <a:endParaRPr sz="2400"/>
          </a:p>
        </p:txBody>
      </p:sp>
      <p:sp>
        <p:nvSpPr>
          <p:cNvPr id="4" name="object 4"/>
          <p:cNvSpPr/>
          <p:nvPr/>
        </p:nvSpPr>
        <p:spPr>
          <a:xfrm>
            <a:off x="117347" y="1245108"/>
            <a:ext cx="6591300" cy="824865"/>
          </a:xfrm>
          <a:custGeom>
            <a:avLst/>
            <a:gdLst/>
            <a:ahLst/>
            <a:cxnLst/>
            <a:rect l="l" t="t" r="r" b="b"/>
            <a:pathLst>
              <a:path w="6591300" h="824864">
                <a:moveTo>
                  <a:pt x="6591300" y="0"/>
                </a:moveTo>
                <a:lnTo>
                  <a:pt x="0" y="0"/>
                </a:lnTo>
                <a:lnTo>
                  <a:pt x="0" y="824484"/>
                </a:lnTo>
                <a:lnTo>
                  <a:pt x="6591300" y="824484"/>
                </a:lnTo>
                <a:lnTo>
                  <a:pt x="6591300" y="0"/>
                </a:lnTo>
                <a:close/>
              </a:path>
            </a:pathLst>
          </a:custGeom>
          <a:solidFill>
            <a:srgbClr val="C5DF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168398" y="1625600"/>
            <a:ext cx="249110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5" dirty="0">
                <a:latin typeface="Calibri"/>
                <a:cs typeface="Calibri"/>
              </a:rPr>
              <a:t>МОЖНО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И</a:t>
            </a:r>
            <a:r>
              <a:rPr sz="2400" b="1" spc="-40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НУЖНО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2505455"/>
            <a:ext cx="6697980" cy="4182110"/>
          </a:xfrm>
          <a:custGeom>
            <a:avLst/>
            <a:gdLst/>
            <a:ahLst/>
            <a:cxnLst/>
            <a:rect l="l" t="t" r="r" b="b"/>
            <a:pathLst>
              <a:path w="6697980" h="4182109">
                <a:moveTo>
                  <a:pt x="6697980" y="0"/>
                </a:moveTo>
                <a:lnTo>
                  <a:pt x="0" y="0"/>
                </a:lnTo>
                <a:lnTo>
                  <a:pt x="0" y="4181855"/>
                </a:lnTo>
                <a:lnTo>
                  <a:pt x="6697980" y="4181855"/>
                </a:lnTo>
                <a:lnTo>
                  <a:pt x="6697980" y="0"/>
                </a:lnTo>
                <a:close/>
              </a:path>
            </a:pathLst>
          </a:custGeom>
          <a:solidFill>
            <a:srgbClr val="E1EF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8739" y="2502153"/>
            <a:ext cx="6543040" cy="1671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 algn="just">
              <a:lnSpc>
                <a:spcPct val="120000"/>
              </a:lnSpc>
              <a:spcBef>
                <a:spcPts val="100"/>
              </a:spcBef>
              <a:buFont typeface="Wingdings"/>
              <a:buChar char=""/>
              <a:tabLst>
                <a:tab pos="355600" algn="l"/>
              </a:tabLst>
            </a:pPr>
            <a:r>
              <a:rPr sz="1800" b="1" i="1" dirty="0">
                <a:latin typeface="Times New Roman"/>
                <a:cs typeface="Times New Roman"/>
              </a:rPr>
              <a:t>Я </a:t>
            </a:r>
            <a:r>
              <a:rPr sz="1800" b="1" i="1" spc="-5" dirty="0">
                <a:latin typeface="Times New Roman"/>
                <a:cs typeface="Times New Roman"/>
              </a:rPr>
              <a:t>знаю, </a:t>
            </a:r>
            <a:r>
              <a:rPr sz="1800" b="1" i="1" spc="-10" dirty="0">
                <a:latin typeface="Times New Roman"/>
                <a:cs typeface="Times New Roman"/>
              </a:rPr>
              <a:t>что </a:t>
            </a:r>
            <a:r>
              <a:rPr sz="1800" b="1" i="1" spc="-5" dirty="0">
                <a:latin typeface="Times New Roman"/>
                <a:cs typeface="Times New Roman"/>
              </a:rPr>
              <a:t>СПТ не </a:t>
            </a:r>
            <a:r>
              <a:rPr sz="1800" b="1" i="1" dirty="0">
                <a:latin typeface="Times New Roman"/>
                <a:cs typeface="Times New Roman"/>
              </a:rPr>
              <a:t>выявляет, </a:t>
            </a:r>
            <a:r>
              <a:rPr sz="1800" b="1" i="1" spc="-15" dirty="0">
                <a:latin typeface="Times New Roman"/>
                <a:cs typeface="Times New Roman"/>
              </a:rPr>
              <a:t>потребляет </a:t>
            </a:r>
            <a:r>
              <a:rPr sz="1800" b="1" i="1" dirty="0">
                <a:latin typeface="Times New Roman"/>
                <a:cs typeface="Times New Roman"/>
              </a:rPr>
              <a:t>ли </a:t>
            </a:r>
            <a:r>
              <a:rPr sz="1800" b="1" i="1" spc="-5" dirty="0">
                <a:latin typeface="Times New Roman"/>
                <a:cs typeface="Times New Roman"/>
              </a:rPr>
              <a:t>ребенок </a:t>
            </a:r>
            <a:r>
              <a:rPr sz="1800" b="1" i="1" dirty="0">
                <a:latin typeface="Times New Roman"/>
                <a:cs typeface="Times New Roman"/>
              </a:rPr>
              <a:t>ПАВ </a:t>
            </a:r>
            <a:r>
              <a:rPr sz="1800" b="1" i="1" spc="-434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или</a:t>
            </a:r>
            <a:r>
              <a:rPr sz="1800" b="1" i="1" dirty="0">
                <a:latin typeface="Times New Roman"/>
                <a:cs typeface="Times New Roman"/>
              </a:rPr>
              <a:t> </a:t>
            </a:r>
            <a:r>
              <a:rPr sz="1800" b="1" i="1" spc="5" dirty="0">
                <a:latin typeface="Times New Roman"/>
                <a:cs typeface="Times New Roman"/>
              </a:rPr>
              <a:t>нет,</a:t>
            </a:r>
            <a:r>
              <a:rPr sz="1800" b="1" i="1" spc="10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но</a:t>
            </a:r>
            <a:r>
              <a:rPr sz="1800" b="1" i="1" dirty="0">
                <a:latin typeface="Times New Roman"/>
                <a:cs typeface="Times New Roman"/>
              </a:rPr>
              <a:t> </a:t>
            </a:r>
            <a:r>
              <a:rPr sz="1800" b="1" i="1" spc="-20" dirty="0">
                <a:latin typeface="Times New Roman"/>
                <a:cs typeface="Times New Roman"/>
              </a:rPr>
              <a:t>позволяет</a:t>
            </a:r>
            <a:r>
              <a:rPr sz="1800" b="1" i="1" spc="-15" dirty="0">
                <a:latin typeface="Times New Roman"/>
                <a:cs typeface="Times New Roman"/>
              </a:rPr>
              <a:t> </a:t>
            </a:r>
            <a:r>
              <a:rPr sz="1800" b="1" i="1" spc="-10" dirty="0">
                <a:latin typeface="Times New Roman"/>
                <a:cs typeface="Times New Roman"/>
              </a:rPr>
              <a:t>увидеть</a:t>
            </a:r>
            <a:r>
              <a:rPr sz="1800" b="1" i="1" spc="-5" dirty="0">
                <a:latin typeface="Times New Roman"/>
                <a:cs typeface="Times New Roman"/>
              </a:rPr>
              <a:t> степень</a:t>
            </a:r>
            <a:r>
              <a:rPr sz="1800" b="1" i="1" dirty="0">
                <a:latin typeface="Times New Roman"/>
                <a:cs typeface="Times New Roman"/>
              </a:rPr>
              <a:t> его </a:t>
            </a:r>
            <a:r>
              <a:rPr sz="1800" b="1" i="1" spc="5" dirty="0">
                <a:latin typeface="Times New Roman"/>
                <a:cs typeface="Times New Roman"/>
              </a:rPr>
              <a:t> </a:t>
            </a:r>
            <a:r>
              <a:rPr sz="1800" b="1" i="1" spc="-10" dirty="0">
                <a:latin typeface="Times New Roman"/>
                <a:cs typeface="Times New Roman"/>
              </a:rPr>
              <a:t>стрессоустойчвости </a:t>
            </a:r>
            <a:r>
              <a:rPr sz="1800" b="1" i="1" dirty="0">
                <a:latin typeface="Times New Roman"/>
                <a:cs typeface="Times New Roman"/>
              </a:rPr>
              <a:t>и </a:t>
            </a:r>
            <a:r>
              <a:rPr sz="1800" b="1" i="1" spc="-5" dirty="0">
                <a:latin typeface="Times New Roman"/>
                <a:cs typeface="Times New Roman"/>
              </a:rPr>
              <a:t>понять,</a:t>
            </a:r>
            <a:r>
              <a:rPr sz="1800" b="1" i="1" dirty="0">
                <a:latin typeface="Times New Roman"/>
                <a:cs typeface="Times New Roman"/>
              </a:rPr>
              <a:t> </a:t>
            </a:r>
            <a:r>
              <a:rPr sz="1800" b="1" i="1" spc="-20" dirty="0">
                <a:latin typeface="Times New Roman"/>
                <a:cs typeface="Times New Roman"/>
              </a:rPr>
              <a:t>какая помощь </a:t>
            </a:r>
            <a:r>
              <a:rPr sz="1800" b="1" i="1" spc="-25" dirty="0">
                <a:latin typeface="Times New Roman"/>
                <a:cs typeface="Times New Roman"/>
              </a:rPr>
              <a:t>со </a:t>
            </a:r>
            <a:r>
              <a:rPr sz="1800" b="1" i="1" spc="-5" dirty="0">
                <a:latin typeface="Times New Roman"/>
                <a:cs typeface="Times New Roman"/>
              </a:rPr>
              <a:t>стороны </a:t>
            </a:r>
            <a:r>
              <a:rPr sz="1800" b="1" i="1" dirty="0">
                <a:latin typeface="Times New Roman"/>
                <a:cs typeface="Times New Roman"/>
              </a:rPr>
              <a:t> </a:t>
            </a:r>
            <a:r>
              <a:rPr sz="1800" b="1" i="1" spc="-15" dirty="0">
                <a:latin typeface="Times New Roman"/>
                <a:cs typeface="Times New Roman"/>
              </a:rPr>
              <a:t>родителей</a:t>
            </a:r>
            <a:r>
              <a:rPr sz="1800" b="1" i="1" spc="-10" dirty="0">
                <a:latin typeface="Times New Roman"/>
                <a:cs typeface="Times New Roman"/>
              </a:rPr>
              <a:t> </a:t>
            </a:r>
            <a:r>
              <a:rPr sz="1800" b="1" i="1" dirty="0">
                <a:latin typeface="Times New Roman"/>
                <a:cs typeface="Times New Roman"/>
              </a:rPr>
              <a:t>и</a:t>
            </a:r>
            <a:r>
              <a:rPr sz="1800" b="1" i="1" spc="5" dirty="0">
                <a:latin typeface="Times New Roman"/>
                <a:cs typeface="Times New Roman"/>
              </a:rPr>
              <a:t> </a:t>
            </a:r>
            <a:r>
              <a:rPr sz="1800" b="1" i="1" spc="-10" dirty="0">
                <a:latin typeface="Times New Roman"/>
                <a:cs typeface="Times New Roman"/>
              </a:rPr>
              <a:t>педагогов</a:t>
            </a:r>
            <a:r>
              <a:rPr sz="1800" b="1" i="1" spc="-5" dirty="0">
                <a:latin typeface="Times New Roman"/>
                <a:cs typeface="Times New Roman"/>
              </a:rPr>
              <a:t> </a:t>
            </a:r>
            <a:r>
              <a:rPr sz="1800" b="1" i="1" spc="-15" dirty="0">
                <a:latin typeface="Times New Roman"/>
                <a:cs typeface="Times New Roman"/>
              </a:rPr>
              <a:t>нужна</a:t>
            </a:r>
            <a:r>
              <a:rPr sz="1800" b="1" i="1" spc="-10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для</a:t>
            </a:r>
            <a:r>
              <a:rPr sz="1800" b="1" i="1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повышения</a:t>
            </a:r>
            <a:r>
              <a:rPr sz="1800" b="1" i="1" dirty="0">
                <a:latin typeface="Times New Roman"/>
                <a:cs typeface="Times New Roman"/>
              </a:rPr>
              <a:t> </a:t>
            </a:r>
            <a:r>
              <a:rPr sz="1800" b="1" i="1" spc="-10" dirty="0">
                <a:latin typeface="Times New Roman"/>
                <a:cs typeface="Times New Roman"/>
              </a:rPr>
              <a:t>его </a:t>
            </a:r>
            <a:r>
              <a:rPr sz="1800" b="1" i="1" spc="-5" dirty="0">
                <a:latin typeface="Times New Roman"/>
                <a:cs typeface="Times New Roman"/>
              </a:rPr>
              <a:t> </a:t>
            </a:r>
            <a:r>
              <a:rPr sz="1800" b="1" i="1" spc="-10" dirty="0">
                <a:latin typeface="Times New Roman"/>
                <a:cs typeface="Times New Roman"/>
              </a:rPr>
              <a:t>сопротивляемости</a:t>
            </a:r>
            <a:r>
              <a:rPr sz="1800" b="1" i="1" spc="-5" dirty="0">
                <a:latin typeface="Times New Roman"/>
                <a:cs typeface="Times New Roman"/>
              </a:rPr>
              <a:t> </a:t>
            </a:r>
            <a:r>
              <a:rPr sz="1800" b="1" i="1" spc="-10" dirty="0">
                <a:latin typeface="Times New Roman"/>
                <a:cs typeface="Times New Roman"/>
              </a:rPr>
              <a:t>неблагоприятным</a:t>
            </a:r>
            <a:r>
              <a:rPr sz="1800" b="1" i="1" spc="20" dirty="0">
                <a:latin typeface="Times New Roman"/>
                <a:cs typeface="Times New Roman"/>
              </a:rPr>
              <a:t> </a:t>
            </a:r>
            <a:r>
              <a:rPr sz="1800" b="1" i="1" spc="-10" dirty="0">
                <a:latin typeface="Times New Roman"/>
                <a:cs typeface="Times New Roman"/>
              </a:rPr>
              <a:t>воздействиям.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8739" y="4351146"/>
            <a:ext cx="6541770" cy="1671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 algn="just">
              <a:lnSpc>
                <a:spcPct val="120000"/>
              </a:lnSpc>
              <a:spcBef>
                <a:spcPts val="100"/>
              </a:spcBef>
              <a:buFont typeface="Wingdings"/>
              <a:buChar char=""/>
              <a:tabLst>
                <a:tab pos="355600" algn="l"/>
              </a:tabLst>
            </a:pPr>
            <a:r>
              <a:rPr sz="1800" b="1" i="1" dirty="0">
                <a:latin typeface="Times New Roman"/>
                <a:cs typeface="Times New Roman"/>
              </a:rPr>
              <a:t>Я </a:t>
            </a:r>
            <a:r>
              <a:rPr sz="1800" b="1" i="1" spc="-5" dirty="0">
                <a:latin typeface="Times New Roman"/>
                <a:cs typeface="Times New Roman"/>
              </a:rPr>
              <a:t>знаю,</a:t>
            </a:r>
            <a:r>
              <a:rPr sz="1800" b="1" i="1" dirty="0">
                <a:latin typeface="Times New Roman"/>
                <a:cs typeface="Times New Roman"/>
              </a:rPr>
              <a:t> </a:t>
            </a:r>
            <a:r>
              <a:rPr sz="1800" b="1" i="1" spc="-10" dirty="0">
                <a:latin typeface="Times New Roman"/>
                <a:cs typeface="Times New Roman"/>
              </a:rPr>
              <a:t>что</a:t>
            </a:r>
            <a:r>
              <a:rPr sz="1800" b="1" i="1" spc="-5" dirty="0">
                <a:latin typeface="Times New Roman"/>
                <a:cs typeface="Times New Roman"/>
              </a:rPr>
              <a:t> </a:t>
            </a:r>
            <a:r>
              <a:rPr sz="1800" b="1" i="1" spc="-10" dirty="0">
                <a:latin typeface="Times New Roman"/>
                <a:cs typeface="Times New Roman"/>
              </a:rPr>
              <a:t>главные</a:t>
            </a:r>
            <a:r>
              <a:rPr sz="1800" b="1" i="1" spc="-5" dirty="0">
                <a:latin typeface="Times New Roman"/>
                <a:cs typeface="Times New Roman"/>
              </a:rPr>
              <a:t> </a:t>
            </a:r>
            <a:r>
              <a:rPr sz="1800" b="1" i="1" spc="-10" dirty="0">
                <a:latin typeface="Times New Roman"/>
                <a:cs typeface="Times New Roman"/>
              </a:rPr>
              <a:t>принципы</a:t>
            </a:r>
            <a:r>
              <a:rPr sz="1800" b="1" i="1" spc="-5" dirty="0">
                <a:latin typeface="Times New Roman"/>
                <a:cs typeface="Times New Roman"/>
              </a:rPr>
              <a:t> </a:t>
            </a:r>
            <a:r>
              <a:rPr sz="1800" b="1" i="1" dirty="0">
                <a:latin typeface="Times New Roman"/>
                <a:cs typeface="Times New Roman"/>
              </a:rPr>
              <a:t>СПТ – </a:t>
            </a:r>
            <a:r>
              <a:rPr sz="1800" b="1" i="1" spc="-10" dirty="0">
                <a:latin typeface="Times New Roman"/>
                <a:cs typeface="Times New Roman"/>
              </a:rPr>
              <a:t>добровольность</a:t>
            </a:r>
            <a:r>
              <a:rPr sz="1800" b="1" i="1" spc="-5" dirty="0">
                <a:latin typeface="Times New Roman"/>
                <a:cs typeface="Times New Roman"/>
              </a:rPr>
              <a:t> </a:t>
            </a:r>
            <a:r>
              <a:rPr sz="1800" b="1" i="1" dirty="0">
                <a:latin typeface="Times New Roman"/>
                <a:cs typeface="Times New Roman"/>
              </a:rPr>
              <a:t>и </a:t>
            </a:r>
            <a:r>
              <a:rPr sz="1800" b="1" i="1" spc="5" dirty="0">
                <a:latin typeface="Times New Roman"/>
                <a:cs typeface="Times New Roman"/>
              </a:rPr>
              <a:t> </a:t>
            </a:r>
            <a:r>
              <a:rPr sz="1800" b="1" i="1" spc="-10" dirty="0">
                <a:latin typeface="Times New Roman"/>
                <a:cs typeface="Times New Roman"/>
              </a:rPr>
              <a:t>конфиденциальность,</a:t>
            </a:r>
            <a:r>
              <a:rPr sz="1800" b="1" i="1" spc="-5" dirty="0">
                <a:latin typeface="Times New Roman"/>
                <a:cs typeface="Times New Roman"/>
              </a:rPr>
              <a:t> </a:t>
            </a:r>
            <a:r>
              <a:rPr sz="1800" b="1" i="1" dirty="0">
                <a:latin typeface="Times New Roman"/>
                <a:cs typeface="Times New Roman"/>
              </a:rPr>
              <a:t>а</a:t>
            </a:r>
            <a:r>
              <a:rPr sz="1800" b="1" i="1" spc="5" dirty="0">
                <a:latin typeface="Times New Roman"/>
                <a:cs typeface="Times New Roman"/>
              </a:rPr>
              <a:t> </a:t>
            </a:r>
            <a:r>
              <a:rPr sz="1800" b="1" i="1" spc="-25" dirty="0">
                <a:latin typeface="Times New Roman"/>
                <a:cs typeface="Times New Roman"/>
              </a:rPr>
              <a:t>это</a:t>
            </a:r>
            <a:r>
              <a:rPr sz="1800" b="1" i="1" spc="-20" dirty="0">
                <a:latin typeface="Times New Roman"/>
                <a:cs typeface="Times New Roman"/>
              </a:rPr>
              <a:t> </a:t>
            </a:r>
            <a:r>
              <a:rPr sz="1800" b="1" i="1" dirty="0">
                <a:latin typeface="Times New Roman"/>
                <a:cs typeface="Times New Roman"/>
              </a:rPr>
              <a:t>значит,</a:t>
            </a:r>
            <a:r>
              <a:rPr sz="1800" b="1" i="1" spc="5" dirty="0">
                <a:latin typeface="Times New Roman"/>
                <a:cs typeface="Times New Roman"/>
              </a:rPr>
              <a:t> </a:t>
            </a:r>
            <a:r>
              <a:rPr sz="1800" b="1" i="1" spc="-10" dirty="0">
                <a:latin typeface="Times New Roman"/>
                <a:cs typeface="Times New Roman"/>
              </a:rPr>
              <a:t>что</a:t>
            </a:r>
            <a:r>
              <a:rPr sz="1800" b="1" i="1" spc="-5" dirty="0">
                <a:latin typeface="Times New Roman"/>
                <a:cs typeface="Times New Roman"/>
              </a:rPr>
              <a:t> вам</a:t>
            </a:r>
            <a:r>
              <a:rPr sz="1800" b="1" i="1" dirty="0">
                <a:latin typeface="Times New Roman"/>
                <a:cs typeface="Times New Roman"/>
              </a:rPr>
              <a:t> </a:t>
            </a:r>
            <a:r>
              <a:rPr sz="1800" b="1" i="1" spc="-15" dirty="0">
                <a:latin typeface="Times New Roman"/>
                <a:cs typeface="Times New Roman"/>
              </a:rPr>
              <a:t>нужно </a:t>
            </a:r>
            <a:r>
              <a:rPr sz="1800" b="1" i="1" spc="-10" dirty="0">
                <a:latin typeface="Times New Roman"/>
                <a:cs typeface="Times New Roman"/>
              </a:rPr>
              <a:t> </a:t>
            </a:r>
            <a:r>
              <a:rPr sz="1800" b="1" i="1" spc="-15" dirty="0">
                <a:latin typeface="Times New Roman"/>
                <a:cs typeface="Times New Roman"/>
              </a:rPr>
              <a:t>осознанно</a:t>
            </a:r>
            <a:r>
              <a:rPr sz="1800" b="1" i="1" spc="-10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принять</a:t>
            </a:r>
            <a:r>
              <a:rPr sz="1800" b="1" i="1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решение.</a:t>
            </a:r>
            <a:r>
              <a:rPr sz="1800" b="1" i="1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Вам</a:t>
            </a:r>
            <a:r>
              <a:rPr sz="1800" b="1" i="1" spc="445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не</a:t>
            </a:r>
            <a:r>
              <a:rPr sz="1800" b="1" i="1" spc="440" dirty="0">
                <a:latin typeface="Times New Roman"/>
                <a:cs typeface="Times New Roman"/>
              </a:rPr>
              <a:t> </a:t>
            </a:r>
            <a:r>
              <a:rPr sz="1800" b="1" i="1" spc="-10" dirty="0">
                <a:latin typeface="Times New Roman"/>
                <a:cs typeface="Times New Roman"/>
              </a:rPr>
              <a:t>стоит</a:t>
            </a:r>
            <a:r>
              <a:rPr sz="1800" b="1" i="1" spc="430" dirty="0">
                <a:latin typeface="Times New Roman"/>
                <a:cs typeface="Times New Roman"/>
              </a:rPr>
              <a:t> </a:t>
            </a:r>
            <a:r>
              <a:rPr sz="1800" b="1" i="1" spc="-10" dirty="0">
                <a:latin typeface="Times New Roman"/>
                <a:cs typeface="Times New Roman"/>
              </a:rPr>
              <a:t>опасаться, </a:t>
            </a:r>
            <a:r>
              <a:rPr sz="1800" b="1" i="1" spc="-5" dirty="0">
                <a:latin typeface="Times New Roman"/>
                <a:cs typeface="Times New Roman"/>
              </a:rPr>
              <a:t> </a:t>
            </a:r>
            <a:r>
              <a:rPr sz="1800" b="1" i="1" spc="-10" dirty="0">
                <a:latin typeface="Times New Roman"/>
                <a:cs typeface="Times New Roman"/>
              </a:rPr>
              <a:t>что</a:t>
            </a:r>
            <a:r>
              <a:rPr sz="1800" b="1" i="1" spc="-5" dirty="0">
                <a:latin typeface="Times New Roman"/>
                <a:cs typeface="Times New Roman"/>
              </a:rPr>
              <a:t> </a:t>
            </a:r>
            <a:r>
              <a:rPr sz="1800" b="1" i="1" spc="-15" dirty="0">
                <a:latin typeface="Times New Roman"/>
                <a:cs typeface="Times New Roman"/>
              </a:rPr>
              <a:t>кто-то,</a:t>
            </a:r>
            <a:r>
              <a:rPr sz="1800" b="1" i="1" spc="-10" dirty="0">
                <a:latin typeface="Times New Roman"/>
                <a:cs typeface="Times New Roman"/>
              </a:rPr>
              <a:t> </a:t>
            </a:r>
            <a:r>
              <a:rPr sz="1800" b="1" i="1" spc="-20" dirty="0">
                <a:latin typeface="Times New Roman"/>
                <a:cs typeface="Times New Roman"/>
              </a:rPr>
              <a:t>кроме</a:t>
            </a:r>
            <a:r>
              <a:rPr sz="1800" b="1" i="1" spc="-15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вас</a:t>
            </a:r>
            <a:r>
              <a:rPr sz="1800" b="1" i="1" dirty="0">
                <a:latin typeface="Times New Roman"/>
                <a:cs typeface="Times New Roman"/>
              </a:rPr>
              <a:t> и</a:t>
            </a:r>
            <a:r>
              <a:rPr sz="1800" b="1" i="1" spc="5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вашего</a:t>
            </a:r>
            <a:r>
              <a:rPr sz="1800" b="1" i="1" dirty="0">
                <a:latin typeface="Times New Roman"/>
                <a:cs typeface="Times New Roman"/>
              </a:rPr>
              <a:t> </a:t>
            </a:r>
            <a:r>
              <a:rPr sz="1800" b="1" i="1" spc="-15" dirty="0">
                <a:latin typeface="Times New Roman"/>
                <a:cs typeface="Times New Roman"/>
              </a:rPr>
              <a:t>подростка</a:t>
            </a:r>
            <a:r>
              <a:rPr sz="1800" b="1" i="1" spc="-10" dirty="0">
                <a:latin typeface="Times New Roman"/>
                <a:cs typeface="Times New Roman"/>
              </a:rPr>
              <a:t> </a:t>
            </a:r>
            <a:r>
              <a:rPr sz="1800" b="1" i="1" spc="-15" dirty="0">
                <a:latin typeface="Times New Roman"/>
                <a:cs typeface="Times New Roman"/>
              </a:rPr>
              <a:t>узнает</a:t>
            </a:r>
            <a:r>
              <a:rPr sz="1800" b="1" i="1" spc="-10" dirty="0">
                <a:latin typeface="Times New Roman"/>
                <a:cs typeface="Times New Roman"/>
              </a:rPr>
              <a:t> </a:t>
            </a:r>
            <a:r>
              <a:rPr sz="1800" b="1" i="1" dirty="0">
                <a:latin typeface="Times New Roman"/>
                <a:cs typeface="Times New Roman"/>
              </a:rPr>
              <a:t>о </a:t>
            </a:r>
            <a:r>
              <a:rPr sz="1800" b="1" i="1" spc="5" dirty="0">
                <a:latin typeface="Times New Roman"/>
                <a:cs typeface="Times New Roman"/>
              </a:rPr>
              <a:t> </a:t>
            </a:r>
            <a:r>
              <a:rPr sz="1800" b="1" i="1" spc="-10" dirty="0">
                <a:latin typeface="Times New Roman"/>
                <a:cs typeface="Times New Roman"/>
              </a:rPr>
              <a:t>результатах</a:t>
            </a:r>
            <a:r>
              <a:rPr sz="1800" b="1" i="1" spc="-30" dirty="0">
                <a:latin typeface="Times New Roman"/>
                <a:cs typeface="Times New Roman"/>
              </a:rPr>
              <a:t> </a:t>
            </a:r>
            <a:r>
              <a:rPr sz="1800" b="1" i="1" spc="-10" dirty="0">
                <a:latin typeface="Times New Roman"/>
                <a:cs typeface="Times New Roman"/>
              </a:rPr>
              <a:t>этого</a:t>
            </a:r>
            <a:r>
              <a:rPr sz="1800" b="1" i="1" spc="20" dirty="0">
                <a:latin typeface="Times New Roman"/>
                <a:cs typeface="Times New Roman"/>
              </a:rPr>
              <a:t> </a:t>
            </a:r>
            <a:r>
              <a:rPr sz="1800" b="1" i="1" spc="-15" dirty="0">
                <a:latin typeface="Times New Roman"/>
                <a:cs typeface="Times New Roman"/>
              </a:rPr>
              <a:t>психологического</a:t>
            </a:r>
            <a:r>
              <a:rPr sz="1800" b="1" i="1" spc="15" dirty="0">
                <a:latin typeface="Times New Roman"/>
                <a:cs typeface="Times New Roman"/>
              </a:rPr>
              <a:t> </a:t>
            </a:r>
            <a:r>
              <a:rPr sz="1800" b="1" i="1" spc="-10" dirty="0">
                <a:latin typeface="Times New Roman"/>
                <a:cs typeface="Times New Roman"/>
              </a:rPr>
              <a:t>тестирования.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379207" y="1287780"/>
            <a:ext cx="4444365" cy="824865"/>
          </a:xfrm>
          <a:prstGeom prst="rect">
            <a:avLst/>
          </a:prstGeom>
          <a:solidFill>
            <a:srgbClr val="FF0000"/>
          </a:solidFill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2650">
              <a:latin typeface="Times New Roman"/>
              <a:cs typeface="Times New Roman"/>
            </a:endParaRPr>
          </a:p>
          <a:p>
            <a:pPr marL="635" algn="ctr">
              <a:lnSpc>
                <a:spcPct val="100000"/>
              </a:lnSpc>
            </a:pPr>
            <a:r>
              <a:rPr sz="2400" b="1" spc="-10" dirty="0">
                <a:latin typeface="Calibri"/>
                <a:cs typeface="Calibri"/>
              </a:rPr>
              <a:t>НЕЛЬЗЯ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7464552" y="2302764"/>
            <a:ext cx="4540250" cy="4173220"/>
          </a:xfrm>
          <a:custGeom>
            <a:avLst/>
            <a:gdLst/>
            <a:ahLst/>
            <a:cxnLst/>
            <a:rect l="l" t="t" r="r" b="b"/>
            <a:pathLst>
              <a:path w="4540250" h="4173220">
                <a:moveTo>
                  <a:pt x="4539996" y="0"/>
                </a:moveTo>
                <a:lnTo>
                  <a:pt x="0" y="0"/>
                </a:lnTo>
                <a:lnTo>
                  <a:pt x="0" y="4172712"/>
                </a:lnTo>
                <a:lnTo>
                  <a:pt x="4539996" y="4172712"/>
                </a:lnTo>
                <a:lnTo>
                  <a:pt x="4539996" y="0"/>
                </a:lnTo>
                <a:close/>
              </a:path>
            </a:pathLst>
          </a:custGeom>
          <a:solidFill>
            <a:srgbClr val="F8CA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7785227" y="2722245"/>
            <a:ext cx="3646804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  <a:tabLst>
                <a:tab pos="1005205" algn="l"/>
                <a:tab pos="1457960" algn="l"/>
                <a:tab pos="2070735" algn="l"/>
                <a:tab pos="3178810" algn="l"/>
              </a:tabLst>
            </a:pPr>
            <a:r>
              <a:rPr sz="2000" b="1" i="1" spc="-5" dirty="0">
                <a:latin typeface="Times New Roman"/>
                <a:cs typeface="Times New Roman"/>
              </a:rPr>
              <a:t>н</a:t>
            </a:r>
            <a:r>
              <a:rPr sz="2000" b="1" i="1" spc="-50" dirty="0">
                <a:latin typeface="Times New Roman"/>
                <a:cs typeface="Times New Roman"/>
              </a:rPr>
              <a:t>у</a:t>
            </a:r>
            <a:r>
              <a:rPr sz="2000" b="1" i="1" spc="-5" dirty="0">
                <a:latin typeface="Times New Roman"/>
                <a:cs typeface="Times New Roman"/>
              </a:rPr>
              <a:t>ж</a:t>
            </a:r>
            <a:r>
              <a:rPr sz="2000" b="1" i="1" spc="-10" dirty="0">
                <a:latin typeface="Times New Roman"/>
                <a:cs typeface="Times New Roman"/>
              </a:rPr>
              <a:t>н</a:t>
            </a:r>
            <a:r>
              <a:rPr sz="2000" b="1" i="1" dirty="0">
                <a:latin typeface="Times New Roman"/>
                <a:cs typeface="Times New Roman"/>
              </a:rPr>
              <a:t>о,	но	</a:t>
            </a:r>
            <a:r>
              <a:rPr sz="2000" b="1" i="1" spc="-5" dirty="0">
                <a:latin typeface="Times New Roman"/>
                <a:cs typeface="Times New Roman"/>
              </a:rPr>
              <a:t>мн</a:t>
            </a:r>
            <a:r>
              <a:rPr sz="2000" b="1" i="1" dirty="0">
                <a:latin typeface="Times New Roman"/>
                <a:cs typeface="Times New Roman"/>
              </a:rPr>
              <a:t>е	с</a:t>
            </a:r>
            <a:r>
              <a:rPr sz="2000" b="1" i="1" spc="-50" dirty="0">
                <a:latin typeface="Times New Roman"/>
                <a:cs typeface="Times New Roman"/>
              </a:rPr>
              <a:t>к</a:t>
            </a:r>
            <a:r>
              <a:rPr sz="2000" b="1" i="1" dirty="0">
                <a:latin typeface="Times New Roman"/>
                <a:cs typeface="Times New Roman"/>
              </a:rPr>
              <a:t>а</a:t>
            </a:r>
            <a:r>
              <a:rPr sz="2000" b="1" i="1" spc="-10" dirty="0">
                <a:latin typeface="Times New Roman"/>
                <a:cs typeface="Times New Roman"/>
              </a:rPr>
              <a:t>з</a:t>
            </a:r>
            <a:r>
              <a:rPr sz="2000" b="1" i="1" dirty="0">
                <a:latin typeface="Times New Roman"/>
                <a:cs typeface="Times New Roman"/>
              </a:rPr>
              <a:t>али,	ч</a:t>
            </a:r>
            <a:r>
              <a:rPr sz="2000" b="1" i="1" spc="-35" dirty="0">
                <a:latin typeface="Times New Roman"/>
                <a:cs typeface="Times New Roman"/>
              </a:rPr>
              <a:t>т</a:t>
            </a:r>
            <a:r>
              <a:rPr sz="2000" b="1" i="1" dirty="0">
                <a:latin typeface="Times New Roman"/>
                <a:cs typeface="Times New Roman"/>
              </a:rPr>
              <a:t>о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556627" y="2296134"/>
            <a:ext cx="4348480" cy="756920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228600" marR="5080" indent="-228600" algn="r">
              <a:lnSpc>
                <a:spcPct val="100000"/>
              </a:lnSpc>
              <a:spcBef>
                <a:spcPts val="580"/>
              </a:spcBef>
              <a:buFont typeface="Wingdings"/>
              <a:buChar char=""/>
              <a:tabLst>
                <a:tab pos="228600" algn="l"/>
                <a:tab pos="600075" algn="l"/>
                <a:tab pos="1331595" algn="l"/>
                <a:tab pos="1781175" algn="l"/>
                <a:tab pos="3079750" algn="l"/>
                <a:tab pos="3913504" algn="l"/>
              </a:tabLst>
            </a:pPr>
            <a:r>
              <a:rPr sz="2000" b="1" i="1" dirty="0">
                <a:latin typeface="Times New Roman"/>
                <a:cs typeface="Times New Roman"/>
              </a:rPr>
              <a:t>Я	</a:t>
            </a:r>
            <a:r>
              <a:rPr sz="2000" b="1" i="1" spc="-65" dirty="0">
                <a:latin typeface="Times New Roman"/>
                <a:cs typeface="Times New Roman"/>
              </a:rPr>
              <a:t>с</a:t>
            </a:r>
            <a:r>
              <a:rPr sz="2000" b="1" i="1" dirty="0">
                <a:latin typeface="Times New Roman"/>
                <a:cs typeface="Times New Roman"/>
              </a:rPr>
              <a:t>ама	не	</a:t>
            </a:r>
            <a:r>
              <a:rPr sz="2000" b="1" i="1" spc="-5" dirty="0">
                <a:latin typeface="Times New Roman"/>
                <a:cs typeface="Times New Roman"/>
              </a:rPr>
              <a:t>п</a:t>
            </a:r>
            <a:r>
              <a:rPr sz="2000" b="1" i="1" spc="5" dirty="0">
                <a:latin typeface="Times New Roman"/>
                <a:cs typeface="Times New Roman"/>
              </a:rPr>
              <a:t>о</a:t>
            </a:r>
            <a:r>
              <a:rPr sz="2000" b="1" i="1" spc="-10" dirty="0">
                <a:latin typeface="Times New Roman"/>
                <a:cs typeface="Times New Roman"/>
              </a:rPr>
              <a:t>н</a:t>
            </a:r>
            <a:r>
              <a:rPr sz="2000" b="1" i="1" spc="-5" dirty="0">
                <a:latin typeface="Times New Roman"/>
                <a:cs typeface="Times New Roman"/>
              </a:rPr>
              <a:t>имаю</a:t>
            </a:r>
            <a:r>
              <a:rPr sz="2000" b="1" i="1" dirty="0">
                <a:latin typeface="Times New Roman"/>
                <a:cs typeface="Times New Roman"/>
              </a:rPr>
              <a:t>,	</a:t>
            </a:r>
            <a:r>
              <a:rPr sz="2000" b="1" i="1" spc="-5" dirty="0">
                <a:latin typeface="Times New Roman"/>
                <a:cs typeface="Times New Roman"/>
              </a:rPr>
              <a:t>з</a:t>
            </a:r>
            <a:r>
              <a:rPr sz="2000" b="1" i="1" spc="-35" dirty="0">
                <a:latin typeface="Times New Roman"/>
                <a:cs typeface="Times New Roman"/>
              </a:rPr>
              <a:t>а</a:t>
            </a:r>
            <a:r>
              <a:rPr sz="2000" b="1" i="1" dirty="0">
                <a:latin typeface="Times New Roman"/>
                <a:cs typeface="Times New Roman"/>
              </a:rPr>
              <a:t>ч</a:t>
            </a:r>
            <a:r>
              <a:rPr sz="2000" b="1" i="1" spc="-50" dirty="0">
                <a:latin typeface="Times New Roman"/>
                <a:cs typeface="Times New Roman"/>
              </a:rPr>
              <a:t>е</a:t>
            </a:r>
            <a:r>
              <a:rPr sz="2000" b="1" i="1" dirty="0">
                <a:latin typeface="Times New Roman"/>
                <a:cs typeface="Times New Roman"/>
              </a:rPr>
              <a:t>м	</a:t>
            </a:r>
            <a:r>
              <a:rPr sz="2000" b="1" i="1" spc="-45" dirty="0">
                <a:latin typeface="Times New Roman"/>
                <a:cs typeface="Times New Roman"/>
              </a:rPr>
              <a:t>э</a:t>
            </a:r>
            <a:r>
              <a:rPr sz="2000" b="1" i="1" spc="-35" dirty="0">
                <a:latin typeface="Times New Roman"/>
                <a:cs typeface="Times New Roman"/>
              </a:rPr>
              <a:t>т</a:t>
            </a:r>
            <a:r>
              <a:rPr sz="2000" b="1" i="1" dirty="0">
                <a:latin typeface="Times New Roman"/>
                <a:cs typeface="Times New Roman"/>
              </a:rPr>
              <a:t>о</a:t>
            </a:r>
            <a:endParaRPr sz="2000">
              <a:latin typeface="Times New Roman"/>
              <a:cs typeface="Times New Roman"/>
            </a:endParaRPr>
          </a:p>
          <a:p>
            <a:pPr marR="5080" algn="r">
              <a:lnSpc>
                <a:spcPct val="100000"/>
              </a:lnSpc>
              <a:spcBef>
                <a:spcPts val="480"/>
              </a:spcBef>
            </a:pPr>
            <a:r>
              <a:rPr sz="2000" b="1" i="1" spc="-10" dirty="0">
                <a:latin typeface="Times New Roman"/>
                <a:cs typeface="Times New Roman"/>
              </a:rPr>
              <a:t>вы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785227" y="3088005"/>
            <a:ext cx="355028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</a:pPr>
            <a:r>
              <a:rPr sz="2000" b="1" i="1" spc="-10" dirty="0">
                <a:latin typeface="Times New Roman"/>
                <a:cs typeface="Times New Roman"/>
              </a:rPr>
              <a:t>должны</a:t>
            </a:r>
            <a:r>
              <a:rPr sz="2000" b="1" i="1" spc="-60" dirty="0">
                <a:latin typeface="Times New Roman"/>
                <a:cs typeface="Times New Roman"/>
              </a:rPr>
              <a:t> </a:t>
            </a:r>
            <a:r>
              <a:rPr sz="2000" b="1" i="1" spc="-10" dirty="0">
                <a:latin typeface="Times New Roman"/>
                <a:cs typeface="Times New Roman"/>
              </a:rPr>
              <a:t>подписать</a:t>
            </a:r>
            <a:r>
              <a:rPr sz="2000" b="1" i="1" spc="-55" dirty="0">
                <a:latin typeface="Times New Roman"/>
                <a:cs typeface="Times New Roman"/>
              </a:rPr>
              <a:t> </a:t>
            </a:r>
            <a:r>
              <a:rPr sz="2000" b="1" i="1" spc="-25" dirty="0">
                <a:latin typeface="Times New Roman"/>
                <a:cs typeface="Times New Roman"/>
              </a:rPr>
              <a:t>эту</a:t>
            </a:r>
            <a:r>
              <a:rPr sz="2000" b="1" i="1" spc="-40" dirty="0">
                <a:latin typeface="Times New Roman"/>
                <a:cs typeface="Times New Roman"/>
              </a:rPr>
              <a:t> </a:t>
            </a:r>
            <a:r>
              <a:rPr sz="2000" b="1" i="1" spc="-30" dirty="0">
                <a:latin typeface="Times New Roman"/>
                <a:cs typeface="Times New Roman"/>
              </a:rPr>
              <a:t>бумагу.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556627" y="3596487"/>
            <a:ext cx="434911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8600" marR="5080" indent="-228600" algn="just">
              <a:lnSpc>
                <a:spcPct val="120000"/>
              </a:lnSpc>
              <a:spcBef>
                <a:spcPts val="100"/>
              </a:spcBef>
              <a:buFont typeface="Wingdings"/>
              <a:buChar char=""/>
              <a:tabLst>
                <a:tab pos="228600" algn="l"/>
              </a:tabLst>
            </a:pPr>
            <a:r>
              <a:rPr sz="2000" b="1" i="1" spc="-10" dirty="0">
                <a:latin typeface="Times New Roman"/>
                <a:cs typeface="Times New Roman"/>
              </a:rPr>
              <a:t>Думаете </a:t>
            </a:r>
            <a:r>
              <a:rPr sz="2000" b="1" i="1" spc="-5" dirty="0">
                <a:latin typeface="Times New Roman"/>
                <a:cs typeface="Times New Roman"/>
              </a:rPr>
              <a:t>мне </a:t>
            </a:r>
            <a:r>
              <a:rPr sz="2000" b="1" i="1" spc="-25" dirty="0">
                <a:latin typeface="Times New Roman"/>
                <a:cs typeface="Times New Roman"/>
              </a:rPr>
              <a:t>это </a:t>
            </a:r>
            <a:r>
              <a:rPr sz="2000" b="1" i="1" spc="-5" dirty="0">
                <a:latin typeface="Times New Roman"/>
                <a:cs typeface="Times New Roman"/>
              </a:rPr>
              <a:t>надо, но </a:t>
            </a:r>
            <a:r>
              <a:rPr sz="2000" b="1" i="1" spc="-10" dirty="0">
                <a:latin typeface="Times New Roman"/>
                <a:cs typeface="Times New Roman"/>
              </a:rPr>
              <a:t>директор </a:t>
            </a:r>
            <a:r>
              <a:rPr sz="2000" b="1" i="1" spc="-484" dirty="0">
                <a:latin typeface="Times New Roman"/>
                <a:cs typeface="Times New Roman"/>
              </a:rPr>
              <a:t> </a:t>
            </a:r>
            <a:r>
              <a:rPr sz="2000" b="1" i="1" spc="-30" dirty="0">
                <a:latin typeface="Times New Roman"/>
                <a:cs typeface="Times New Roman"/>
              </a:rPr>
              <a:t>школы </a:t>
            </a:r>
            <a:r>
              <a:rPr sz="2000" b="1" i="1" spc="-10" dirty="0">
                <a:latin typeface="Times New Roman"/>
                <a:cs typeface="Times New Roman"/>
              </a:rPr>
              <a:t>требует, </a:t>
            </a:r>
            <a:r>
              <a:rPr sz="2000" b="1" i="1" spc="-5" dirty="0">
                <a:latin typeface="Times New Roman"/>
                <a:cs typeface="Times New Roman"/>
              </a:rPr>
              <a:t>чтобы вы </a:t>
            </a:r>
            <a:r>
              <a:rPr sz="2000" b="1" i="1" spc="-15" dirty="0">
                <a:latin typeface="Times New Roman"/>
                <a:cs typeface="Times New Roman"/>
              </a:rPr>
              <a:t>все </a:t>
            </a:r>
            <a:r>
              <a:rPr sz="2000" b="1" i="1" spc="-25" dirty="0">
                <a:latin typeface="Times New Roman"/>
                <a:cs typeface="Times New Roman"/>
              </a:rPr>
              <a:t>это </a:t>
            </a:r>
            <a:r>
              <a:rPr sz="2000" b="1" i="1" spc="-20" dirty="0">
                <a:latin typeface="Times New Roman"/>
                <a:cs typeface="Times New Roman"/>
              </a:rPr>
              <a:t> </a:t>
            </a:r>
            <a:r>
              <a:rPr sz="2000" b="1" i="1" spc="-10" dirty="0">
                <a:latin typeface="Times New Roman"/>
                <a:cs typeface="Times New Roman"/>
              </a:rPr>
              <a:t>подписали.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556627" y="4948885"/>
            <a:ext cx="4277360" cy="6000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28600" indent="-228600">
              <a:lnSpc>
                <a:spcPts val="2255"/>
              </a:lnSpc>
              <a:spcBef>
                <a:spcPts val="105"/>
              </a:spcBef>
              <a:buFont typeface="Wingdings"/>
              <a:buChar char=""/>
              <a:tabLst>
                <a:tab pos="228600" algn="l"/>
              </a:tabLst>
            </a:pPr>
            <a:r>
              <a:rPr sz="2000" b="1" i="1" dirty="0">
                <a:latin typeface="Times New Roman"/>
                <a:cs typeface="Times New Roman"/>
              </a:rPr>
              <a:t>Я</a:t>
            </a:r>
            <a:r>
              <a:rPr sz="2000" b="1" i="1" spc="-25" dirty="0">
                <a:latin typeface="Times New Roman"/>
                <a:cs typeface="Times New Roman"/>
              </a:rPr>
              <a:t> </a:t>
            </a:r>
            <a:r>
              <a:rPr sz="2000" b="1" i="1" dirty="0">
                <a:latin typeface="Times New Roman"/>
                <a:cs typeface="Times New Roman"/>
              </a:rPr>
              <a:t>не</a:t>
            </a:r>
            <a:r>
              <a:rPr sz="2000" b="1" i="1" spc="-10" dirty="0">
                <a:latin typeface="Times New Roman"/>
                <a:cs typeface="Times New Roman"/>
              </a:rPr>
              <a:t> </a:t>
            </a:r>
            <a:r>
              <a:rPr sz="2000" b="1" i="1" dirty="0">
                <a:latin typeface="Times New Roman"/>
                <a:cs typeface="Times New Roman"/>
              </a:rPr>
              <a:t>знаю,</a:t>
            </a:r>
            <a:r>
              <a:rPr sz="2000" b="1" i="1" spc="-45" dirty="0">
                <a:latin typeface="Times New Roman"/>
                <a:cs typeface="Times New Roman"/>
              </a:rPr>
              <a:t> </a:t>
            </a:r>
            <a:r>
              <a:rPr sz="2000" b="1" i="1" spc="-35" dirty="0">
                <a:latin typeface="Times New Roman"/>
                <a:cs typeface="Times New Roman"/>
              </a:rPr>
              <a:t>кому</a:t>
            </a:r>
            <a:r>
              <a:rPr sz="2000" b="1" i="1" spc="-15" dirty="0">
                <a:latin typeface="Times New Roman"/>
                <a:cs typeface="Times New Roman"/>
              </a:rPr>
              <a:t> </a:t>
            </a:r>
            <a:r>
              <a:rPr sz="2000" b="1" i="1" dirty="0">
                <a:latin typeface="Times New Roman"/>
                <a:cs typeface="Times New Roman"/>
              </a:rPr>
              <a:t>и</a:t>
            </a:r>
            <a:r>
              <a:rPr sz="2000" b="1" i="1" spc="-20" dirty="0">
                <a:latin typeface="Times New Roman"/>
                <a:cs typeface="Times New Roman"/>
              </a:rPr>
              <a:t> </a:t>
            </a:r>
            <a:r>
              <a:rPr sz="2000" b="1" i="1" spc="-15" dirty="0">
                <a:latin typeface="Times New Roman"/>
                <a:cs typeface="Times New Roman"/>
              </a:rPr>
              <a:t>зачем</a:t>
            </a:r>
            <a:r>
              <a:rPr sz="2000" b="1" i="1" spc="-40" dirty="0">
                <a:latin typeface="Times New Roman"/>
                <a:cs typeface="Times New Roman"/>
              </a:rPr>
              <a:t> </a:t>
            </a:r>
            <a:r>
              <a:rPr sz="2000" b="1" i="1" spc="-15" dirty="0">
                <a:latin typeface="Times New Roman"/>
                <a:cs typeface="Times New Roman"/>
              </a:rPr>
              <a:t>это</a:t>
            </a:r>
            <a:r>
              <a:rPr sz="2000" b="1" i="1" spc="-25" dirty="0">
                <a:latin typeface="Times New Roman"/>
                <a:cs typeface="Times New Roman"/>
              </a:rPr>
              <a:t> </a:t>
            </a:r>
            <a:r>
              <a:rPr sz="2000" b="1" i="1" spc="-10" dirty="0">
                <a:latin typeface="Times New Roman"/>
                <a:cs typeface="Times New Roman"/>
              </a:rPr>
              <a:t>нужно,</a:t>
            </a:r>
            <a:endParaRPr sz="2000">
              <a:latin typeface="Times New Roman"/>
              <a:cs typeface="Times New Roman"/>
            </a:endParaRPr>
          </a:p>
          <a:p>
            <a:pPr marL="228600">
              <a:lnSpc>
                <a:spcPts val="2255"/>
              </a:lnSpc>
            </a:pPr>
            <a:r>
              <a:rPr sz="2000" b="1" i="1" spc="-10" dirty="0">
                <a:latin typeface="Times New Roman"/>
                <a:cs typeface="Times New Roman"/>
              </a:rPr>
              <a:t>давайте</a:t>
            </a:r>
            <a:r>
              <a:rPr sz="2000" b="1" i="1" spc="-45" dirty="0">
                <a:latin typeface="Times New Roman"/>
                <a:cs typeface="Times New Roman"/>
              </a:rPr>
              <a:t> </a:t>
            </a:r>
            <a:r>
              <a:rPr sz="2000" b="1" i="1" spc="-10" dirty="0">
                <a:latin typeface="Times New Roman"/>
                <a:cs typeface="Times New Roman"/>
              </a:rPr>
              <a:t>подпишем</a:t>
            </a:r>
            <a:r>
              <a:rPr sz="2000" b="1" i="1" spc="450" dirty="0">
                <a:latin typeface="Times New Roman"/>
                <a:cs typeface="Times New Roman"/>
              </a:rPr>
              <a:t> </a:t>
            </a:r>
            <a:r>
              <a:rPr sz="2000" b="1" i="1" dirty="0">
                <a:latin typeface="Times New Roman"/>
                <a:cs typeface="Times New Roman"/>
              </a:rPr>
              <a:t>и</a:t>
            </a:r>
            <a:r>
              <a:rPr sz="2000" b="1" i="1" spc="-20" dirty="0">
                <a:latin typeface="Times New Roman"/>
                <a:cs typeface="Times New Roman"/>
              </a:rPr>
              <a:t> </a:t>
            </a:r>
            <a:r>
              <a:rPr sz="2000" b="1" i="1" spc="-15" dirty="0">
                <a:latin typeface="Times New Roman"/>
                <a:cs typeface="Times New Roman"/>
              </a:rPr>
              <a:t>все.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1325880"/>
          </a:xfrm>
          <a:custGeom>
            <a:avLst/>
            <a:gdLst/>
            <a:ahLst/>
            <a:cxnLst/>
            <a:rect l="l" t="t" r="r" b="b"/>
            <a:pathLst>
              <a:path w="12192000" h="1325880">
                <a:moveTo>
                  <a:pt x="12192000" y="0"/>
                </a:moveTo>
                <a:lnTo>
                  <a:pt x="0" y="0"/>
                </a:lnTo>
                <a:lnTo>
                  <a:pt x="0" y="1325879"/>
                </a:lnTo>
                <a:lnTo>
                  <a:pt x="12192000" y="1325879"/>
                </a:lnTo>
                <a:lnTo>
                  <a:pt x="12192000" y="0"/>
                </a:lnTo>
                <a:close/>
              </a:path>
            </a:pathLst>
          </a:custGeom>
          <a:solidFill>
            <a:srgbClr val="FAE4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pc="45" dirty="0"/>
              <a:t>К</a:t>
            </a:r>
            <a:r>
              <a:rPr spc="-35" dirty="0"/>
              <a:t>а</a:t>
            </a:r>
            <a:r>
              <a:rPr spc="90" dirty="0"/>
              <a:t>к</a:t>
            </a:r>
            <a:r>
              <a:rPr spc="-100" dirty="0"/>
              <a:t> </a:t>
            </a:r>
            <a:r>
              <a:rPr spc="-120" dirty="0"/>
              <a:t>м</a:t>
            </a:r>
            <a:r>
              <a:rPr spc="-114" dirty="0"/>
              <a:t>о</a:t>
            </a:r>
            <a:r>
              <a:rPr spc="40" dirty="0"/>
              <a:t>ж</a:t>
            </a:r>
            <a:r>
              <a:rPr spc="-190" dirty="0"/>
              <a:t>но</a:t>
            </a:r>
            <a:r>
              <a:rPr spc="-135" dirty="0"/>
              <a:t> </a:t>
            </a:r>
            <a:r>
              <a:rPr spc="-150" dirty="0"/>
              <a:t>и</a:t>
            </a:r>
            <a:r>
              <a:rPr spc="-80" dirty="0"/>
              <a:t> </a:t>
            </a:r>
            <a:r>
              <a:rPr spc="-254" dirty="0"/>
              <a:t>н</a:t>
            </a:r>
            <a:r>
              <a:rPr spc="-225" dirty="0"/>
              <a:t>у</a:t>
            </a:r>
            <a:r>
              <a:rPr spc="40" dirty="0"/>
              <a:t>ж</a:t>
            </a:r>
            <a:r>
              <a:rPr spc="-190" dirty="0"/>
              <a:t>но</a:t>
            </a:r>
            <a:r>
              <a:rPr spc="-130" dirty="0"/>
              <a:t> </a:t>
            </a:r>
            <a:r>
              <a:rPr spc="-190" dirty="0"/>
              <a:t>п</a:t>
            </a:r>
            <a:r>
              <a:rPr spc="-240" dirty="0"/>
              <a:t>о</a:t>
            </a:r>
            <a:r>
              <a:rPr spc="-85" dirty="0"/>
              <a:t>с</a:t>
            </a:r>
            <a:r>
              <a:rPr spc="-195" dirty="0"/>
              <a:t>т</a:t>
            </a:r>
            <a:r>
              <a:rPr spc="-245" dirty="0"/>
              <a:t>упат</a:t>
            </a:r>
            <a:r>
              <a:rPr spc="-265" dirty="0"/>
              <a:t>ь</a:t>
            </a:r>
            <a:r>
              <a:rPr spc="-245" dirty="0"/>
              <a:t>:</a:t>
            </a:r>
          </a:p>
          <a:p>
            <a:pPr algn="ctr">
              <a:lnSpc>
                <a:spcPct val="100000"/>
              </a:lnSpc>
            </a:pPr>
            <a:r>
              <a:rPr spc="-130" dirty="0"/>
              <a:t>н</a:t>
            </a:r>
            <a:r>
              <a:rPr spc="-70" dirty="0"/>
              <a:t>е</a:t>
            </a:r>
            <a:r>
              <a:rPr spc="-105" dirty="0"/>
              <a:t> </a:t>
            </a:r>
            <a:r>
              <a:rPr spc="-130" dirty="0"/>
              <a:t>н</a:t>
            </a:r>
            <a:r>
              <a:rPr spc="-35" dirty="0"/>
              <a:t>а</a:t>
            </a:r>
            <a:r>
              <a:rPr spc="-70" dirty="0"/>
              <a:t>с</a:t>
            </a:r>
            <a:r>
              <a:rPr spc="-295" dirty="0"/>
              <a:t>т</a:t>
            </a:r>
            <a:r>
              <a:rPr spc="-135" dirty="0"/>
              <a:t>аи</a:t>
            </a:r>
            <a:r>
              <a:rPr spc="-130" dirty="0"/>
              <a:t>в</a:t>
            </a:r>
            <a:r>
              <a:rPr spc="-175" dirty="0"/>
              <a:t>ай</a:t>
            </a:r>
            <a:r>
              <a:rPr spc="-140" dirty="0"/>
              <a:t>т</a:t>
            </a:r>
            <a:r>
              <a:rPr spc="-65" dirty="0"/>
              <a:t>е,</a:t>
            </a:r>
            <a:r>
              <a:rPr spc="-114" dirty="0"/>
              <a:t> </a:t>
            </a:r>
            <a:r>
              <a:rPr spc="-130" dirty="0"/>
              <a:t>н</a:t>
            </a:r>
            <a:r>
              <a:rPr spc="-70" dirty="0"/>
              <a:t>е</a:t>
            </a:r>
            <a:r>
              <a:rPr spc="-110" dirty="0"/>
              <a:t> </a:t>
            </a:r>
            <a:r>
              <a:rPr spc="-190" dirty="0"/>
              <a:t>в</a:t>
            </a:r>
            <a:r>
              <a:rPr spc="-95" dirty="0"/>
              <a:t>с</a:t>
            </a:r>
            <a:r>
              <a:rPr spc="-185" dirty="0"/>
              <a:t>т</a:t>
            </a:r>
            <a:r>
              <a:rPr spc="-204" dirty="0"/>
              <a:t>упа</a:t>
            </a:r>
            <a:r>
              <a:rPr spc="-135" dirty="0"/>
              <a:t>й</a:t>
            </a:r>
            <a:r>
              <a:rPr spc="-190" dirty="0"/>
              <a:t>те</a:t>
            </a:r>
            <a:r>
              <a:rPr spc="-120" dirty="0"/>
              <a:t> </a:t>
            </a:r>
            <a:r>
              <a:rPr spc="-210" dirty="0"/>
              <a:t>в</a:t>
            </a:r>
            <a:r>
              <a:rPr spc="-90" dirty="0"/>
              <a:t> </a:t>
            </a:r>
            <a:r>
              <a:rPr spc="-120" dirty="0"/>
              <a:t>с</a:t>
            </a:r>
            <a:r>
              <a:rPr spc="-195" dirty="0"/>
              <a:t>п</a:t>
            </a:r>
            <a:r>
              <a:rPr spc="-240" dirty="0"/>
              <a:t>ор</a:t>
            </a:r>
          </a:p>
        </p:txBody>
      </p:sp>
      <p:sp>
        <p:nvSpPr>
          <p:cNvPr id="4" name="object 4"/>
          <p:cNvSpPr/>
          <p:nvPr/>
        </p:nvSpPr>
        <p:spPr>
          <a:xfrm>
            <a:off x="573023" y="1868423"/>
            <a:ext cx="11207750" cy="4351020"/>
          </a:xfrm>
          <a:custGeom>
            <a:avLst/>
            <a:gdLst/>
            <a:ahLst/>
            <a:cxnLst/>
            <a:rect l="l" t="t" r="r" b="b"/>
            <a:pathLst>
              <a:path w="11207750" h="4351020">
                <a:moveTo>
                  <a:pt x="11207496" y="0"/>
                </a:moveTo>
                <a:lnTo>
                  <a:pt x="0" y="0"/>
                </a:lnTo>
                <a:lnTo>
                  <a:pt x="0" y="4351020"/>
                </a:lnTo>
                <a:lnTo>
                  <a:pt x="11207496" y="4351020"/>
                </a:lnTo>
                <a:lnTo>
                  <a:pt x="11207496" y="0"/>
                </a:lnTo>
                <a:close/>
              </a:path>
            </a:pathLst>
          </a:custGeom>
          <a:solidFill>
            <a:srgbClr val="E1EF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651154" y="1852930"/>
            <a:ext cx="11052810" cy="36963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 algn="just">
              <a:lnSpc>
                <a:spcPct val="120000"/>
              </a:lnSpc>
              <a:spcBef>
                <a:spcPts val="100"/>
              </a:spcBef>
              <a:buFont typeface="Wingdings"/>
              <a:buChar char=""/>
              <a:tabLst>
                <a:tab pos="355600" algn="l"/>
              </a:tabLst>
            </a:pPr>
            <a:r>
              <a:rPr sz="2400" b="1" i="1" dirty="0">
                <a:latin typeface="Times New Roman"/>
                <a:cs typeface="Times New Roman"/>
              </a:rPr>
              <a:t>Я</a:t>
            </a:r>
            <a:r>
              <a:rPr sz="2400" b="1" i="1" spc="5" dirty="0">
                <a:latin typeface="Times New Roman"/>
                <a:cs typeface="Times New Roman"/>
              </a:rPr>
              <a:t> </a:t>
            </a:r>
            <a:r>
              <a:rPr sz="2400" b="1" i="1" spc="-5" dirty="0">
                <a:latin typeface="Times New Roman"/>
                <a:cs typeface="Times New Roman"/>
              </a:rPr>
              <a:t>понимаю,</a:t>
            </a:r>
            <a:r>
              <a:rPr sz="2400" b="1" i="1" dirty="0">
                <a:latin typeface="Times New Roman"/>
                <a:cs typeface="Times New Roman"/>
              </a:rPr>
              <a:t> </a:t>
            </a:r>
            <a:r>
              <a:rPr sz="2400" b="1" i="1" spc="-15" dirty="0">
                <a:latin typeface="Times New Roman"/>
                <a:cs typeface="Times New Roman"/>
              </a:rPr>
              <a:t>что</a:t>
            </a:r>
            <a:r>
              <a:rPr sz="2400" b="1" i="1" spc="-10" dirty="0">
                <a:latin typeface="Times New Roman"/>
                <a:cs typeface="Times New Roman"/>
              </a:rPr>
              <a:t> </a:t>
            </a:r>
            <a:r>
              <a:rPr sz="2400" b="1" i="1" spc="-20" dirty="0">
                <a:latin typeface="Times New Roman"/>
                <a:cs typeface="Times New Roman"/>
              </a:rPr>
              <a:t>этот</a:t>
            </a:r>
            <a:r>
              <a:rPr sz="2400" b="1" i="1" spc="-15" dirty="0">
                <a:latin typeface="Times New Roman"/>
                <a:cs typeface="Times New Roman"/>
              </a:rPr>
              <a:t> </a:t>
            </a:r>
            <a:r>
              <a:rPr sz="2400" b="1" i="1" spc="-10" dirty="0">
                <a:latin typeface="Times New Roman"/>
                <a:cs typeface="Times New Roman"/>
              </a:rPr>
              <a:t>вопрос</a:t>
            </a:r>
            <a:r>
              <a:rPr sz="2400" b="1" i="1" spc="-5" dirty="0">
                <a:latin typeface="Times New Roman"/>
                <a:cs typeface="Times New Roman"/>
              </a:rPr>
              <a:t> для</a:t>
            </a:r>
            <a:r>
              <a:rPr sz="2400" b="1" i="1" dirty="0">
                <a:latin typeface="Times New Roman"/>
                <a:cs typeface="Times New Roman"/>
              </a:rPr>
              <a:t> </a:t>
            </a:r>
            <a:r>
              <a:rPr sz="2400" b="1" i="1" spc="-5" dirty="0">
                <a:latin typeface="Times New Roman"/>
                <a:cs typeface="Times New Roman"/>
              </a:rPr>
              <a:t>нас</a:t>
            </a:r>
            <a:r>
              <a:rPr sz="2400" b="1" i="1" dirty="0">
                <a:latin typeface="Times New Roman"/>
                <a:cs typeface="Times New Roman"/>
              </a:rPr>
              <a:t> </a:t>
            </a:r>
            <a:r>
              <a:rPr sz="2400" b="1" i="1" spc="-15" dirty="0">
                <a:latin typeface="Times New Roman"/>
                <a:cs typeface="Times New Roman"/>
              </a:rPr>
              <a:t>очень</a:t>
            </a:r>
            <a:r>
              <a:rPr sz="2400" b="1" i="1" spc="-10" dirty="0">
                <a:latin typeface="Times New Roman"/>
                <a:cs typeface="Times New Roman"/>
              </a:rPr>
              <a:t> важен,</a:t>
            </a:r>
            <a:r>
              <a:rPr sz="2400" b="1" i="1" spc="-5" dirty="0">
                <a:latin typeface="Times New Roman"/>
                <a:cs typeface="Times New Roman"/>
              </a:rPr>
              <a:t> </a:t>
            </a:r>
            <a:r>
              <a:rPr sz="2400" b="1" i="1" spc="-35" dirty="0">
                <a:latin typeface="Times New Roman"/>
                <a:cs typeface="Times New Roman"/>
              </a:rPr>
              <a:t>поэтому</a:t>
            </a:r>
            <a:r>
              <a:rPr sz="2400" b="1" i="1" spc="-30" dirty="0">
                <a:latin typeface="Times New Roman"/>
                <a:cs typeface="Times New Roman"/>
              </a:rPr>
              <a:t> </a:t>
            </a:r>
            <a:r>
              <a:rPr sz="2400" b="1" i="1" spc="-5" dirty="0">
                <a:latin typeface="Times New Roman"/>
                <a:cs typeface="Times New Roman"/>
              </a:rPr>
              <a:t>вы</a:t>
            </a:r>
            <a:r>
              <a:rPr sz="2400" b="1" i="1" dirty="0">
                <a:latin typeface="Times New Roman"/>
                <a:cs typeface="Times New Roman"/>
              </a:rPr>
              <a:t> </a:t>
            </a:r>
            <a:r>
              <a:rPr sz="2400" b="1" i="1" spc="-30" dirty="0">
                <a:latin typeface="Times New Roman"/>
                <a:cs typeface="Times New Roman"/>
              </a:rPr>
              <a:t>можете </a:t>
            </a:r>
            <a:r>
              <a:rPr sz="2400" b="1" i="1" spc="-25" dirty="0">
                <a:latin typeface="Times New Roman"/>
                <a:cs typeface="Times New Roman"/>
              </a:rPr>
              <a:t> </a:t>
            </a:r>
            <a:r>
              <a:rPr sz="2400" b="1" i="1" spc="-5" dirty="0">
                <a:latin typeface="Times New Roman"/>
                <a:cs typeface="Times New Roman"/>
              </a:rPr>
              <a:t>обратиться</a:t>
            </a:r>
            <a:r>
              <a:rPr sz="2400" b="1" i="1" spc="-10" dirty="0">
                <a:latin typeface="Times New Roman"/>
                <a:cs typeface="Times New Roman"/>
              </a:rPr>
              <a:t> </a:t>
            </a:r>
            <a:r>
              <a:rPr sz="2400" b="1" i="1" dirty="0">
                <a:latin typeface="Times New Roman"/>
                <a:cs typeface="Times New Roman"/>
              </a:rPr>
              <a:t>к</a:t>
            </a:r>
            <a:r>
              <a:rPr sz="2400" b="1" i="1" spc="-5" dirty="0">
                <a:latin typeface="Times New Roman"/>
                <a:cs typeface="Times New Roman"/>
              </a:rPr>
              <a:t> материалам</a:t>
            </a:r>
            <a:r>
              <a:rPr sz="2400" b="1" i="1" spc="10" dirty="0">
                <a:latin typeface="Times New Roman"/>
                <a:cs typeface="Times New Roman"/>
              </a:rPr>
              <a:t> </a:t>
            </a:r>
            <a:r>
              <a:rPr sz="2400" b="1" i="1" spc="-5" dirty="0">
                <a:latin typeface="Times New Roman"/>
                <a:cs typeface="Times New Roman"/>
              </a:rPr>
              <a:t>на</a:t>
            </a:r>
            <a:r>
              <a:rPr sz="2400" b="1" i="1" dirty="0">
                <a:latin typeface="Times New Roman"/>
                <a:cs typeface="Times New Roman"/>
              </a:rPr>
              <a:t> </a:t>
            </a:r>
            <a:r>
              <a:rPr sz="2400" b="1" i="1" spc="-20" dirty="0">
                <a:latin typeface="Times New Roman"/>
                <a:cs typeface="Times New Roman"/>
              </a:rPr>
              <a:t>сайте</a:t>
            </a:r>
            <a:r>
              <a:rPr sz="2400" b="1" i="1" spc="-15" dirty="0">
                <a:latin typeface="Times New Roman"/>
                <a:cs typeface="Times New Roman"/>
              </a:rPr>
              <a:t> </a:t>
            </a:r>
            <a:r>
              <a:rPr sz="2400" b="1" i="1" dirty="0">
                <a:latin typeface="Times New Roman"/>
                <a:cs typeface="Times New Roman"/>
              </a:rPr>
              <a:t>(дать</a:t>
            </a:r>
            <a:r>
              <a:rPr sz="2400" b="1" i="1" spc="-5" dirty="0">
                <a:latin typeface="Times New Roman"/>
                <a:cs typeface="Times New Roman"/>
              </a:rPr>
              <a:t> </a:t>
            </a:r>
            <a:r>
              <a:rPr sz="2400" b="1" i="1" dirty="0">
                <a:latin typeface="Times New Roman"/>
                <a:cs typeface="Times New Roman"/>
              </a:rPr>
              <a:t>ссылку),</a:t>
            </a:r>
            <a:r>
              <a:rPr sz="2400" b="1" i="1" spc="-25" dirty="0">
                <a:latin typeface="Times New Roman"/>
                <a:cs typeface="Times New Roman"/>
              </a:rPr>
              <a:t> </a:t>
            </a:r>
            <a:r>
              <a:rPr sz="2400" b="1" i="1" spc="-10" dirty="0">
                <a:latin typeface="Times New Roman"/>
                <a:cs typeface="Times New Roman"/>
              </a:rPr>
              <a:t>чтобы </a:t>
            </a:r>
            <a:r>
              <a:rPr sz="2400" b="1" i="1" spc="-5" dirty="0">
                <a:latin typeface="Times New Roman"/>
                <a:cs typeface="Times New Roman"/>
              </a:rPr>
              <a:t>принять</a:t>
            </a:r>
            <a:r>
              <a:rPr sz="2400" b="1" i="1" spc="25" dirty="0">
                <a:latin typeface="Times New Roman"/>
                <a:cs typeface="Times New Roman"/>
              </a:rPr>
              <a:t> </a:t>
            </a:r>
            <a:r>
              <a:rPr sz="2400" b="1" i="1" dirty="0">
                <a:latin typeface="Times New Roman"/>
                <a:cs typeface="Times New Roman"/>
              </a:rPr>
              <a:t>решение.</a:t>
            </a:r>
            <a:endParaRPr sz="2400">
              <a:latin typeface="Times New Roman"/>
              <a:cs typeface="Times New Roman"/>
            </a:endParaRPr>
          </a:p>
          <a:p>
            <a:pPr marL="355600" marR="5080" indent="-342900" algn="just">
              <a:lnSpc>
                <a:spcPct val="120100"/>
              </a:lnSpc>
              <a:spcBef>
                <a:spcPts val="1590"/>
              </a:spcBef>
              <a:buFont typeface="Wingdings"/>
              <a:buChar char=""/>
              <a:tabLst>
                <a:tab pos="355600" algn="l"/>
              </a:tabLst>
            </a:pPr>
            <a:r>
              <a:rPr sz="2400" b="1" i="1" dirty="0">
                <a:latin typeface="Times New Roman"/>
                <a:cs typeface="Times New Roman"/>
              </a:rPr>
              <a:t>Я </a:t>
            </a:r>
            <a:r>
              <a:rPr sz="2400" b="1" i="1" spc="-10" dirty="0">
                <a:latin typeface="Times New Roman"/>
                <a:cs typeface="Times New Roman"/>
              </a:rPr>
              <a:t>чувствую </a:t>
            </a:r>
            <a:r>
              <a:rPr sz="2400" b="1" i="1" spc="-5" dirty="0">
                <a:latin typeface="Times New Roman"/>
                <a:cs typeface="Times New Roman"/>
              </a:rPr>
              <a:t>вашу </a:t>
            </a:r>
            <a:r>
              <a:rPr sz="2400" b="1" i="1" spc="-10" dirty="0">
                <a:latin typeface="Times New Roman"/>
                <a:cs typeface="Times New Roman"/>
              </a:rPr>
              <a:t>озабоченность,</a:t>
            </a:r>
            <a:r>
              <a:rPr sz="2400" b="1" i="1" spc="-5" dirty="0">
                <a:latin typeface="Times New Roman"/>
                <a:cs typeface="Times New Roman"/>
              </a:rPr>
              <a:t> </a:t>
            </a:r>
            <a:r>
              <a:rPr sz="2400" b="1" i="1" dirty="0">
                <a:latin typeface="Times New Roman"/>
                <a:cs typeface="Times New Roman"/>
              </a:rPr>
              <a:t>и </a:t>
            </a:r>
            <a:r>
              <a:rPr sz="2400" b="1" i="1" spc="-10" dirty="0">
                <a:latin typeface="Times New Roman"/>
                <a:cs typeface="Times New Roman"/>
              </a:rPr>
              <a:t>предлагаю вам </a:t>
            </a:r>
            <a:r>
              <a:rPr sz="2400" b="1" i="1" spc="-15" dirty="0">
                <a:latin typeface="Times New Roman"/>
                <a:cs typeface="Times New Roman"/>
              </a:rPr>
              <a:t>побеседовать </a:t>
            </a:r>
            <a:r>
              <a:rPr sz="2400" b="1" i="1" spc="-30" dirty="0">
                <a:latin typeface="Times New Roman"/>
                <a:cs typeface="Times New Roman"/>
              </a:rPr>
              <a:t>со </a:t>
            </a:r>
            <a:r>
              <a:rPr sz="2400" b="1" i="1" spc="-5" dirty="0">
                <a:latin typeface="Times New Roman"/>
                <a:cs typeface="Times New Roman"/>
              </a:rPr>
              <a:t>мной об </a:t>
            </a:r>
            <a:r>
              <a:rPr sz="2400" b="1" i="1" dirty="0">
                <a:latin typeface="Times New Roman"/>
                <a:cs typeface="Times New Roman"/>
              </a:rPr>
              <a:t> </a:t>
            </a:r>
            <a:r>
              <a:rPr sz="2400" b="1" i="1" spc="-45" dirty="0">
                <a:latin typeface="Times New Roman"/>
                <a:cs typeface="Times New Roman"/>
              </a:rPr>
              <a:t>этом</a:t>
            </a:r>
            <a:r>
              <a:rPr sz="2400" b="1" i="1" spc="-40" dirty="0">
                <a:latin typeface="Times New Roman"/>
                <a:cs typeface="Times New Roman"/>
              </a:rPr>
              <a:t> </a:t>
            </a:r>
            <a:r>
              <a:rPr sz="2400" b="1" i="1" spc="-25" dirty="0">
                <a:latin typeface="Times New Roman"/>
                <a:cs typeface="Times New Roman"/>
              </a:rPr>
              <a:t>позже</a:t>
            </a:r>
            <a:r>
              <a:rPr sz="2400" b="1" i="1" spc="-20" dirty="0">
                <a:latin typeface="Times New Roman"/>
                <a:cs typeface="Times New Roman"/>
              </a:rPr>
              <a:t> </a:t>
            </a:r>
            <a:r>
              <a:rPr sz="2400" b="1" i="1" dirty="0">
                <a:latin typeface="Times New Roman"/>
                <a:cs typeface="Times New Roman"/>
              </a:rPr>
              <a:t>(или</a:t>
            </a:r>
            <a:r>
              <a:rPr sz="2400" b="1" i="1" spc="5" dirty="0">
                <a:latin typeface="Times New Roman"/>
                <a:cs typeface="Times New Roman"/>
              </a:rPr>
              <a:t> </a:t>
            </a:r>
            <a:r>
              <a:rPr sz="2400" b="1" i="1" spc="-10" dirty="0">
                <a:latin typeface="Times New Roman"/>
                <a:cs typeface="Times New Roman"/>
              </a:rPr>
              <a:t>«поговорить</a:t>
            </a:r>
            <a:r>
              <a:rPr sz="2400" b="1" i="1" spc="-5" dirty="0">
                <a:latin typeface="Times New Roman"/>
                <a:cs typeface="Times New Roman"/>
              </a:rPr>
              <a:t> </a:t>
            </a:r>
            <a:r>
              <a:rPr sz="2400" b="1" i="1" spc="-30" dirty="0">
                <a:latin typeface="Times New Roman"/>
                <a:cs typeface="Times New Roman"/>
              </a:rPr>
              <a:t>со</a:t>
            </a:r>
            <a:r>
              <a:rPr sz="2400" b="1" i="1" spc="-25" dirty="0">
                <a:latin typeface="Times New Roman"/>
                <a:cs typeface="Times New Roman"/>
              </a:rPr>
              <a:t> школьным</a:t>
            </a:r>
            <a:r>
              <a:rPr sz="2400" b="1" i="1" spc="-20" dirty="0">
                <a:latin typeface="Times New Roman"/>
                <a:cs typeface="Times New Roman"/>
              </a:rPr>
              <a:t> </a:t>
            </a:r>
            <a:r>
              <a:rPr sz="2400" b="1" i="1" spc="-25" dirty="0">
                <a:latin typeface="Times New Roman"/>
                <a:cs typeface="Times New Roman"/>
              </a:rPr>
              <a:t>психологом</a:t>
            </a:r>
            <a:r>
              <a:rPr sz="2400" b="1" i="1" spc="-20" dirty="0">
                <a:latin typeface="Times New Roman"/>
                <a:cs typeface="Times New Roman"/>
              </a:rPr>
              <a:t> </a:t>
            </a:r>
            <a:r>
              <a:rPr sz="2400" b="1" i="1" dirty="0">
                <a:latin typeface="Times New Roman"/>
                <a:cs typeface="Times New Roman"/>
              </a:rPr>
              <a:t>и</a:t>
            </a:r>
            <a:r>
              <a:rPr sz="2400" b="1" i="1" spc="5" dirty="0">
                <a:latin typeface="Times New Roman"/>
                <a:cs typeface="Times New Roman"/>
              </a:rPr>
              <a:t> </a:t>
            </a:r>
            <a:r>
              <a:rPr sz="2400" b="1" i="1" spc="-5" dirty="0">
                <a:latin typeface="Times New Roman"/>
                <a:cs typeface="Times New Roman"/>
              </a:rPr>
              <a:t>развеять</a:t>
            </a:r>
            <a:r>
              <a:rPr sz="2400" b="1" i="1" dirty="0">
                <a:latin typeface="Times New Roman"/>
                <a:cs typeface="Times New Roman"/>
              </a:rPr>
              <a:t> </a:t>
            </a:r>
            <a:r>
              <a:rPr sz="2400" b="1" i="1" spc="-5" dirty="0">
                <a:latin typeface="Times New Roman"/>
                <a:cs typeface="Times New Roman"/>
              </a:rPr>
              <a:t>ваши </a:t>
            </a:r>
            <a:r>
              <a:rPr sz="2400" b="1" i="1" dirty="0">
                <a:latin typeface="Times New Roman"/>
                <a:cs typeface="Times New Roman"/>
              </a:rPr>
              <a:t> </a:t>
            </a:r>
            <a:r>
              <a:rPr sz="2400" b="1" i="1" spc="-5" dirty="0">
                <a:latin typeface="Times New Roman"/>
                <a:cs typeface="Times New Roman"/>
              </a:rPr>
              <a:t>опасения»).</a:t>
            </a:r>
            <a:endParaRPr sz="2400">
              <a:latin typeface="Times New Roman"/>
              <a:cs typeface="Times New Roman"/>
            </a:endParaRPr>
          </a:p>
          <a:p>
            <a:pPr marL="241300" marR="5080" indent="-228600" algn="just">
              <a:lnSpc>
                <a:spcPct val="89000"/>
              </a:lnSpc>
              <a:spcBef>
                <a:spcPts val="2335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400" b="1" i="1" dirty="0">
                <a:latin typeface="Times New Roman"/>
                <a:cs typeface="Times New Roman"/>
              </a:rPr>
              <a:t>Я </a:t>
            </a:r>
            <a:r>
              <a:rPr sz="2400" b="1" i="1" spc="-30" dirty="0">
                <a:latin typeface="Times New Roman"/>
                <a:cs typeface="Times New Roman"/>
              </a:rPr>
              <a:t>вижу,</a:t>
            </a:r>
            <a:r>
              <a:rPr sz="2400" b="1" i="1" spc="-25" dirty="0">
                <a:latin typeface="Times New Roman"/>
                <a:cs typeface="Times New Roman"/>
              </a:rPr>
              <a:t> </a:t>
            </a:r>
            <a:r>
              <a:rPr sz="2400" b="1" i="1" spc="-10" dirty="0">
                <a:latin typeface="Times New Roman"/>
                <a:cs typeface="Times New Roman"/>
              </a:rPr>
              <a:t>что </a:t>
            </a:r>
            <a:r>
              <a:rPr sz="2400" b="1" i="1" spc="-5" dirty="0">
                <a:latin typeface="Times New Roman"/>
                <a:cs typeface="Times New Roman"/>
              </a:rPr>
              <a:t>Вы </a:t>
            </a:r>
            <a:r>
              <a:rPr sz="2400" b="1" i="1" spc="-15" dirty="0">
                <a:latin typeface="Times New Roman"/>
                <a:cs typeface="Times New Roman"/>
              </a:rPr>
              <a:t>очень </a:t>
            </a:r>
            <a:r>
              <a:rPr sz="2400" b="1" i="1" spc="-10" dirty="0">
                <a:latin typeface="Times New Roman"/>
                <a:cs typeface="Times New Roman"/>
              </a:rPr>
              <a:t>ответственно относитесь </a:t>
            </a:r>
            <a:r>
              <a:rPr sz="2400" b="1" i="1" dirty="0">
                <a:latin typeface="Times New Roman"/>
                <a:cs typeface="Times New Roman"/>
              </a:rPr>
              <a:t>к </a:t>
            </a:r>
            <a:r>
              <a:rPr sz="2400" b="1" i="1" spc="-20" dirty="0">
                <a:latin typeface="Times New Roman"/>
                <a:cs typeface="Times New Roman"/>
              </a:rPr>
              <a:t>этой</a:t>
            </a:r>
            <a:r>
              <a:rPr sz="2400" b="1" i="1" spc="-15" dirty="0">
                <a:latin typeface="Times New Roman"/>
                <a:cs typeface="Times New Roman"/>
              </a:rPr>
              <a:t> </a:t>
            </a:r>
            <a:r>
              <a:rPr sz="2400" b="1" i="1" spc="-10" dirty="0">
                <a:latin typeface="Times New Roman"/>
                <a:cs typeface="Times New Roman"/>
              </a:rPr>
              <a:t>ситуации </a:t>
            </a:r>
            <a:r>
              <a:rPr sz="2400" b="1" i="1" dirty="0">
                <a:latin typeface="Times New Roman"/>
                <a:cs typeface="Times New Roman"/>
              </a:rPr>
              <a:t>и </a:t>
            </a:r>
            <a:r>
              <a:rPr sz="2400" b="1" i="1" spc="-10" dirty="0">
                <a:latin typeface="Times New Roman"/>
                <a:cs typeface="Times New Roman"/>
              </a:rPr>
              <a:t>вам </a:t>
            </a:r>
            <a:r>
              <a:rPr sz="2400" b="1" i="1" spc="-5" dirty="0">
                <a:latin typeface="Times New Roman"/>
                <a:cs typeface="Times New Roman"/>
              </a:rPr>
              <a:t> </a:t>
            </a:r>
            <a:r>
              <a:rPr sz="2400" b="1" i="1" spc="-15" dirty="0">
                <a:latin typeface="Times New Roman"/>
                <a:cs typeface="Times New Roman"/>
              </a:rPr>
              <a:t>нужно</a:t>
            </a:r>
            <a:r>
              <a:rPr sz="2400" b="1" i="1" spc="-10" dirty="0">
                <a:latin typeface="Times New Roman"/>
                <a:cs typeface="Times New Roman"/>
              </a:rPr>
              <a:t> </a:t>
            </a:r>
            <a:r>
              <a:rPr sz="2400" b="1" i="1" spc="-15" dirty="0">
                <a:latin typeface="Times New Roman"/>
                <a:cs typeface="Times New Roman"/>
              </a:rPr>
              <a:t>время</a:t>
            </a:r>
            <a:r>
              <a:rPr sz="2400" b="1" i="1" spc="-10" dirty="0">
                <a:latin typeface="Times New Roman"/>
                <a:cs typeface="Times New Roman"/>
              </a:rPr>
              <a:t> </a:t>
            </a:r>
            <a:r>
              <a:rPr sz="2400" b="1" i="1" spc="-5" dirty="0">
                <a:latin typeface="Times New Roman"/>
                <a:cs typeface="Times New Roman"/>
              </a:rPr>
              <a:t>для</a:t>
            </a:r>
            <a:r>
              <a:rPr sz="2400" b="1" i="1" dirty="0">
                <a:latin typeface="Times New Roman"/>
                <a:cs typeface="Times New Roman"/>
              </a:rPr>
              <a:t> </a:t>
            </a:r>
            <a:r>
              <a:rPr sz="2400" b="1" i="1" spc="-5" dirty="0">
                <a:latin typeface="Times New Roman"/>
                <a:cs typeface="Times New Roman"/>
              </a:rPr>
              <a:t>принятия</a:t>
            </a:r>
            <a:r>
              <a:rPr sz="2400" b="1" i="1" dirty="0">
                <a:latin typeface="Times New Roman"/>
                <a:cs typeface="Times New Roman"/>
              </a:rPr>
              <a:t> решения.</a:t>
            </a:r>
            <a:r>
              <a:rPr sz="2400" b="1" i="1" spc="5" dirty="0">
                <a:latin typeface="Times New Roman"/>
                <a:cs typeface="Times New Roman"/>
              </a:rPr>
              <a:t> </a:t>
            </a:r>
            <a:r>
              <a:rPr sz="2400" b="1" i="1" spc="-15" dirty="0">
                <a:latin typeface="Times New Roman"/>
                <a:cs typeface="Times New Roman"/>
              </a:rPr>
              <a:t>Известите</a:t>
            </a:r>
            <a:r>
              <a:rPr sz="2400" b="1" i="1" spc="-10" dirty="0">
                <a:latin typeface="Times New Roman"/>
                <a:cs typeface="Times New Roman"/>
              </a:rPr>
              <a:t> </a:t>
            </a:r>
            <a:r>
              <a:rPr sz="2400" b="1" i="1" spc="-5" dirty="0">
                <a:latin typeface="Times New Roman"/>
                <a:cs typeface="Times New Roman"/>
              </a:rPr>
              <a:t>меня</a:t>
            </a:r>
            <a:r>
              <a:rPr sz="2400" b="1" i="1" dirty="0">
                <a:latin typeface="Times New Roman"/>
                <a:cs typeface="Times New Roman"/>
              </a:rPr>
              <a:t> о</a:t>
            </a:r>
            <a:r>
              <a:rPr sz="2400" b="1" i="1" spc="5" dirty="0">
                <a:latin typeface="Times New Roman"/>
                <a:cs typeface="Times New Roman"/>
              </a:rPr>
              <a:t> </a:t>
            </a:r>
            <a:r>
              <a:rPr sz="2400" b="1" i="1" spc="-20" dirty="0">
                <a:latin typeface="Times New Roman"/>
                <a:cs typeface="Times New Roman"/>
              </a:rPr>
              <a:t>нем</a:t>
            </a:r>
            <a:r>
              <a:rPr sz="2400" b="1" i="1" spc="-15" dirty="0">
                <a:latin typeface="Times New Roman"/>
                <a:cs typeface="Times New Roman"/>
              </a:rPr>
              <a:t> </a:t>
            </a:r>
            <a:r>
              <a:rPr sz="2400" b="1" i="1" spc="-5" dirty="0">
                <a:latin typeface="Times New Roman"/>
                <a:cs typeface="Times New Roman"/>
              </a:rPr>
              <a:t>не</a:t>
            </a:r>
            <a:r>
              <a:rPr sz="2400" b="1" i="1" dirty="0">
                <a:latin typeface="Times New Roman"/>
                <a:cs typeface="Times New Roman"/>
              </a:rPr>
              <a:t> </a:t>
            </a:r>
            <a:r>
              <a:rPr sz="2400" b="1" i="1" spc="-25" dirty="0">
                <a:latin typeface="Times New Roman"/>
                <a:cs typeface="Times New Roman"/>
              </a:rPr>
              <a:t>позже </a:t>
            </a:r>
            <a:r>
              <a:rPr sz="2400" b="1" i="1" spc="-20" dirty="0">
                <a:latin typeface="Times New Roman"/>
                <a:cs typeface="Times New Roman"/>
              </a:rPr>
              <a:t> </a:t>
            </a:r>
            <a:r>
              <a:rPr sz="2400" b="1" i="1" spc="-5" dirty="0">
                <a:latin typeface="Times New Roman"/>
                <a:cs typeface="Times New Roman"/>
              </a:rPr>
              <a:t>завтрашнего</a:t>
            </a:r>
            <a:r>
              <a:rPr sz="2400" b="1" i="1" spc="5" dirty="0">
                <a:latin typeface="Times New Roman"/>
                <a:cs typeface="Times New Roman"/>
              </a:rPr>
              <a:t> </a:t>
            </a:r>
            <a:r>
              <a:rPr sz="2400" b="1" i="1" spc="-5" dirty="0">
                <a:latin typeface="Times New Roman"/>
                <a:cs typeface="Times New Roman"/>
              </a:rPr>
              <a:t>дня.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1325880"/>
          </a:xfrm>
          <a:custGeom>
            <a:avLst/>
            <a:gdLst/>
            <a:ahLst/>
            <a:cxnLst/>
            <a:rect l="l" t="t" r="r" b="b"/>
            <a:pathLst>
              <a:path w="12192000" h="1325880">
                <a:moveTo>
                  <a:pt x="12192000" y="0"/>
                </a:moveTo>
                <a:lnTo>
                  <a:pt x="0" y="0"/>
                </a:lnTo>
                <a:lnTo>
                  <a:pt x="0" y="1325879"/>
                </a:lnTo>
                <a:lnTo>
                  <a:pt x="12192000" y="1325879"/>
                </a:lnTo>
                <a:lnTo>
                  <a:pt x="12192000" y="0"/>
                </a:lnTo>
                <a:close/>
              </a:path>
            </a:pathLst>
          </a:custGeom>
          <a:solidFill>
            <a:srgbClr val="FAE4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100"/>
              </a:spcBef>
            </a:pPr>
            <a:r>
              <a:rPr spc="45" dirty="0"/>
              <a:t>К</a:t>
            </a:r>
            <a:r>
              <a:rPr spc="-35" dirty="0"/>
              <a:t>а</a:t>
            </a:r>
            <a:r>
              <a:rPr spc="90" dirty="0"/>
              <a:t>к</a:t>
            </a:r>
            <a:r>
              <a:rPr spc="-100" dirty="0"/>
              <a:t> </a:t>
            </a:r>
            <a:r>
              <a:rPr spc="-120" dirty="0"/>
              <a:t>м</a:t>
            </a:r>
            <a:r>
              <a:rPr spc="-114" dirty="0"/>
              <a:t>о</a:t>
            </a:r>
            <a:r>
              <a:rPr spc="40" dirty="0"/>
              <a:t>ж</a:t>
            </a:r>
            <a:r>
              <a:rPr spc="-190" dirty="0"/>
              <a:t>но</a:t>
            </a:r>
            <a:r>
              <a:rPr spc="-135" dirty="0"/>
              <a:t> </a:t>
            </a:r>
            <a:r>
              <a:rPr spc="-150" dirty="0"/>
              <a:t>и</a:t>
            </a:r>
            <a:r>
              <a:rPr spc="-80" dirty="0"/>
              <a:t> </a:t>
            </a:r>
            <a:r>
              <a:rPr spc="-254" dirty="0"/>
              <a:t>н</a:t>
            </a:r>
            <a:r>
              <a:rPr spc="-225" dirty="0"/>
              <a:t>у</a:t>
            </a:r>
            <a:r>
              <a:rPr spc="40" dirty="0"/>
              <a:t>ж</a:t>
            </a:r>
            <a:r>
              <a:rPr spc="-190" dirty="0"/>
              <a:t>но</a:t>
            </a:r>
            <a:r>
              <a:rPr spc="-130" dirty="0"/>
              <a:t> </a:t>
            </a:r>
            <a:r>
              <a:rPr spc="-80" dirty="0"/>
              <a:t>г</a:t>
            </a:r>
            <a:r>
              <a:rPr spc="-240" dirty="0"/>
              <a:t>о</a:t>
            </a:r>
            <a:r>
              <a:rPr spc="-235" dirty="0"/>
              <a:t>в</a:t>
            </a:r>
            <a:r>
              <a:rPr spc="-220" dirty="0"/>
              <a:t>о</a:t>
            </a:r>
            <a:r>
              <a:rPr spc="-250" dirty="0"/>
              <a:t>рить:</a:t>
            </a:r>
          </a:p>
          <a:p>
            <a:pPr marL="1270" algn="ctr">
              <a:lnSpc>
                <a:spcPct val="100000"/>
              </a:lnSpc>
            </a:pPr>
            <a:r>
              <a:rPr spc="-105" dirty="0"/>
              <a:t>кратко</a:t>
            </a:r>
            <a:r>
              <a:rPr spc="-114" dirty="0"/>
              <a:t> </a:t>
            </a:r>
            <a:r>
              <a:rPr spc="-145" dirty="0"/>
              <a:t>и</a:t>
            </a:r>
            <a:r>
              <a:rPr spc="-75" dirty="0"/>
              <a:t> </a:t>
            </a:r>
            <a:r>
              <a:rPr spc="-254" dirty="0"/>
              <a:t>убедительно</a:t>
            </a:r>
            <a:r>
              <a:rPr spc="-125" dirty="0"/>
              <a:t> </a:t>
            </a:r>
            <a:r>
              <a:rPr spc="-200" dirty="0"/>
              <a:t>(начало</a:t>
            </a:r>
            <a:r>
              <a:rPr spc="-120" dirty="0"/>
              <a:t> </a:t>
            </a:r>
            <a:r>
              <a:rPr spc="-145" dirty="0"/>
              <a:t>разговора)</a:t>
            </a:r>
          </a:p>
        </p:txBody>
      </p:sp>
      <p:sp>
        <p:nvSpPr>
          <p:cNvPr id="4" name="object 4"/>
          <p:cNvSpPr/>
          <p:nvPr/>
        </p:nvSpPr>
        <p:spPr>
          <a:xfrm>
            <a:off x="573023" y="1868423"/>
            <a:ext cx="11207750" cy="4351020"/>
          </a:xfrm>
          <a:custGeom>
            <a:avLst/>
            <a:gdLst/>
            <a:ahLst/>
            <a:cxnLst/>
            <a:rect l="l" t="t" r="r" b="b"/>
            <a:pathLst>
              <a:path w="11207750" h="4351020">
                <a:moveTo>
                  <a:pt x="11207496" y="0"/>
                </a:moveTo>
                <a:lnTo>
                  <a:pt x="0" y="0"/>
                </a:lnTo>
                <a:lnTo>
                  <a:pt x="0" y="4351020"/>
                </a:lnTo>
                <a:lnTo>
                  <a:pt x="11207496" y="4351020"/>
                </a:lnTo>
                <a:lnTo>
                  <a:pt x="11207496" y="0"/>
                </a:lnTo>
                <a:close/>
              </a:path>
            </a:pathLst>
          </a:custGeom>
          <a:solidFill>
            <a:srgbClr val="E1EF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651154" y="1930654"/>
            <a:ext cx="11054080" cy="34194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2100" indent="-280035" algn="just">
              <a:lnSpc>
                <a:spcPct val="100000"/>
              </a:lnSpc>
              <a:spcBef>
                <a:spcPts val="95"/>
              </a:spcBef>
              <a:buSzPct val="96428"/>
              <a:buFont typeface="Wingdings"/>
              <a:buChar char=""/>
              <a:tabLst>
                <a:tab pos="292735" algn="l"/>
              </a:tabLst>
            </a:pPr>
            <a:r>
              <a:rPr sz="2800" b="1" i="1" spc="-10" dirty="0">
                <a:latin typeface="Times New Roman"/>
                <a:cs typeface="Times New Roman"/>
              </a:rPr>
              <a:t>Детям </a:t>
            </a:r>
            <a:r>
              <a:rPr sz="2800" b="1" i="1" spc="-25" dirty="0">
                <a:latin typeface="Times New Roman"/>
                <a:cs typeface="Times New Roman"/>
              </a:rPr>
              <a:t>необходимо</a:t>
            </a:r>
            <a:r>
              <a:rPr sz="2800" b="1" i="1" spc="-5" dirty="0">
                <a:latin typeface="Times New Roman"/>
                <a:cs typeface="Times New Roman"/>
              </a:rPr>
              <a:t> пройти</a:t>
            </a:r>
            <a:r>
              <a:rPr sz="2800" b="1" i="1" spc="-15" dirty="0">
                <a:latin typeface="Times New Roman"/>
                <a:cs typeface="Times New Roman"/>
              </a:rPr>
              <a:t> </a:t>
            </a:r>
            <a:r>
              <a:rPr sz="2800" b="1" i="1" spc="-50" dirty="0">
                <a:latin typeface="Times New Roman"/>
                <a:cs typeface="Times New Roman"/>
              </a:rPr>
              <a:t>СПТ.</a:t>
            </a:r>
            <a:endParaRPr sz="2800">
              <a:latin typeface="Times New Roman"/>
              <a:cs typeface="Times New Roman"/>
            </a:endParaRPr>
          </a:p>
          <a:p>
            <a:pPr marL="241300" marR="5080" indent="-228600" algn="just">
              <a:lnSpc>
                <a:spcPct val="120000"/>
              </a:lnSpc>
              <a:spcBef>
                <a:spcPts val="1595"/>
              </a:spcBef>
              <a:buSzPct val="96428"/>
              <a:buFont typeface="Wingdings"/>
              <a:buChar char=""/>
              <a:tabLst>
                <a:tab pos="292735" algn="l"/>
              </a:tabLst>
            </a:pPr>
            <a:r>
              <a:rPr sz="2800" b="1" i="1" spc="-5" dirty="0">
                <a:latin typeface="Times New Roman"/>
                <a:cs typeface="Times New Roman"/>
              </a:rPr>
              <a:t>В </a:t>
            </a:r>
            <a:r>
              <a:rPr sz="2800" b="1" i="1" spc="-20" dirty="0">
                <a:latin typeface="Times New Roman"/>
                <a:cs typeface="Times New Roman"/>
              </a:rPr>
              <a:t>соответствии </a:t>
            </a:r>
            <a:r>
              <a:rPr sz="2800" b="1" i="1" spc="-5" dirty="0">
                <a:latin typeface="Times New Roman"/>
                <a:cs typeface="Times New Roman"/>
              </a:rPr>
              <a:t>с </a:t>
            </a:r>
            <a:r>
              <a:rPr sz="2800" b="1" i="1" spc="-30" dirty="0">
                <a:latin typeface="Times New Roman"/>
                <a:cs typeface="Times New Roman"/>
              </a:rPr>
              <a:t>законодательством </a:t>
            </a:r>
            <a:r>
              <a:rPr sz="2800" b="1" i="1" spc="-5" dirty="0">
                <a:latin typeface="Times New Roman"/>
                <a:cs typeface="Times New Roman"/>
              </a:rPr>
              <a:t>вы, </a:t>
            </a:r>
            <a:r>
              <a:rPr sz="2800" b="1" i="1" spc="-30" dirty="0">
                <a:latin typeface="Times New Roman"/>
                <a:cs typeface="Times New Roman"/>
              </a:rPr>
              <a:t>как </a:t>
            </a:r>
            <a:r>
              <a:rPr sz="2800" b="1" i="1" spc="-20" dirty="0">
                <a:latin typeface="Times New Roman"/>
                <a:cs typeface="Times New Roman"/>
              </a:rPr>
              <a:t>родители,</a:t>
            </a:r>
            <a:r>
              <a:rPr sz="2800" b="1" i="1" spc="-15" dirty="0">
                <a:latin typeface="Times New Roman"/>
                <a:cs typeface="Times New Roman"/>
              </a:rPr>
              <a:t> должны </a:t>
            </a:r>
            <a:r>
              <a:rPr sz="2800" b="1" i="1" spc="-10" dirty="0">
                <a:latin typeface="Times New Roman"/>
                <a:cs typeface="Times New Roman"/>
              </a:rPr>
              <a:t> </a:t>
            </a:r>
            <a:r>
              <a:rPr sz="2800" b="1" i="1" spc="-5" dirty="0">
                <a:latin typeface="Times New Roman"/>
                <a:cs typeface="Times New Roman"/>
              </a:rPr>
              <a:t>дать </a:t>
            </a:r>
            <a:r>
              <a:rPr sz="2800" b="1" i="1" spc="-10" dirty="0">
                <a:latin typeface="Times New Roman"/>
                <a:cs typeface="Times New Roman"/>
              </a:rPr>
              <a:t>ваше разрешение </a:t>
            </a:r>
            <a:r>
              <a:rPr sz="2800" b="1" i="1" spc="-5" dirty="0">
                <a:latin typeface="Times New Roman"/>
                <a:cs typeface="Times New Roman"/>
              </a:rPr>
              <a:t>на </a:t>
            </a:r>
            <a:r>
              <a:rPr sz="2800" b="1" i="1" dirty="0">
                <a:latin typeface="Times New Roman"/>
                <a:cs typeface="Times New Roman"/>
              </a:rPr>
              <a:t>их </a:t>
            </a:r>
            <a:r>
              <a:rPr sz="2800" b="1" i="1" spc="-5" dirty="0">
                <a:latin typeface="Times New Roman"/>
                <a:cs typeface="Times New Roman"/>
              </a:rPr>
              <a:t>участие в </a:t>
            </a:r>
            <a:r>
              <a:rPr sz="2800" b="1" i="1" spc="-45" dirty="0">
                <a:latin typeface="Times New Roman"/>
                <a:cs typeface="Times New Roman"/>
              </a:rPr>
              <a:t>этом </a:t>
            </a:r>
            <a:r>
              <a:rPr sz="2800" b="1" i="1" spc="-25" dirty="0">
                <a:latin typeface="Times New Roman"/>
                <a:cs typeface="Times New Roman"/>
              </a:rPr>
              <a:t>важном </a:t>
            </a:r>
            <a:r>
              <a:rPr sz="2800" b="1" i="1" spc="-5" dirty="0">
                <a:latin typeface="Times New Roman"/>
                <a:cs typeface="Times New Roman"/>
              </a:rPr>
              <a:t>и </a:t>
            </a:r>
            <a:r>
              <a:rPr sz="2800" b="1" i="1" spc="-35" dirty="0">
                <a:latin typeface="Times New Roman"/>
                <a:cs typeface="Times New Roman"/>
              </a:rPr>
              <a:t>полезном </a:t>
            </a:r>
            <a:r>
              <a:rPr sz="2800" b="1" i="1" spc="-30" dirty="0">
                <a:latin typeface="Times New Roman"/>
                <a:cs typeface="Times New Roman"/>
              </a:rPr>
              <a:t> </a:t>
            </a:r>
            <a:r>
              <a:rPr sz="2800" b="1" i="1" spc="-35" dirty="0">
                <a:latin typeface="Times New Roman"/>
                <a:cs typeface="Times New Roman"/>
              </a:rPr>
              <a:t>психологическом</a:t>
            </a:r>
            <a:r>
              <a:rPr sz="2800" b="1" i="1" spc="30" dirty="0">
                <a:latin typeface="Times New Roman"/>
                <a:cs typeface="Times New Roman"/>
              </a:rPr>
              <a:t> </a:t>
            </a:r>
            <a:r>
              <a:rPr sz="2800" b="1" i="1" spc="-10" dirty="0">
                <a:latin typeface="Times New Roman"/>
                <a:cs typeface="Times New Roman"/>
              </a:rPr>
              <a:t>тестировании.</a:t>
            </a:r>
            <a:endParaRPr sz="2800">
              <a:latin typeface="Times New Roman"/>
              <a:cs typeface="Times New Roman"/>
            </a:endParaRPr>
          </a:p>
          <a:p>
            <a:pPr marL="241300" marR="6985" indent="-228600" algn="just">
              <a:lnSpc>
                <a:spcPct val="120100"/>
              </a:lnSpc>
              <a:spcBef>
                <a:spcPts val="1605"/>
              </a:spcBef>
              <a:buSzPct val="96428"/>
              <a:buFont typeface="Wingdings"/>
              <a:buChar char=""/>
              <a:tabLst>
                <a:tab pos="380365" algn="l"/>
              </a:tabLst>
            </a:pPr>
            <a:r>
              <a:rPr sz="2800" b="1" i="1" spc="-15" dirty="0">
                <a:latin typeface="Times New Roman"/>
                <a:cs typeface="Times New Roman"/>
              </a:rPr>
              <a:t>Прочитайте</a:t>
            </a:r>
            <a:r>
              <a:rPr sz="2800" b="1" i="1" spc="675" dirty="0">
                <a:latin typeface="Times New Roman"/>
                <a:cs typeface="Times New Roman"/>
              </a:rPr>
              <a:t> </a:t>
            </a:r>
            <a:r>
              <a:rPr sz="2800" b="1" i="1" spc="-15" dirty="0">
                <a:latin typeface="Times New Roman"/>
                <a:cs typeface="Times New Roman"/>
              </a:rPr>
              <a:t>внимательно</a:t>
            </a:r>
            <a:r>
              <a:rPr sz="2800" b="1" i="1" spc="675" dirty="0">
                <a:latin typeface="Times New Roman"/>
                <a:cs typeface="Times New Roman"/>
              </a:rPr>
              <a:t> </a:t>
            </a:r>
            <a:r>
              <a:rPr sz="2800" b="1" i="1" spc="-20" dirty="0">
                <a:latin typeface="Times New Roman"/>
                <a:cs typeface="Times New Roman"/>
              </a:rPr>
              <a:t>предложенный</a:t>
            </a:r>
            <a:r>
              <a:rPr sz="2800" b="1" i="1" spc="-15" dirty="0">
                <a:latin typeface="Times New Roman"/>
                <a:cs typeface="Times New Roman"/>
              </a:rPr>
              <a:t> документ</a:t>
            </a:r>
            <a:r>
              <a:rPr sz="2800" b="1" i="1" spc="675" dirty="0">
                <a:latin typeface="Times New Roman"/>
                <a:cs typeface="Times New Roman"/>
              </a:rPr>
              <a:t> </a:t>
            </a:r>
            <a:r>
              <a:rPr sz="2800" b="1" i="1" spc="-5" dirty="0">
                <a:latin typeface="Times New Roman"/>
                <a:cs typeface="Times New Roman"/>
              </a:rPr>
              <a:t>- </a:t>
            </a:r>
            <a:r>
              <a:rPr sz="2800" b="1" i="1" dirty="0">
                <a:latin typeface="Times New Roman"/>
                <a:cs typeface="Times New Roman"/>
              </a:rPr>
              <a:t> </a:t>
            </a:r>
            <a:r>
              <a:rPr sz="2800" b="1" i="1" spc="-15" dirty="0">
                <a:latin typeface="Times New Roman"/>
                <a:cs typeface="Times New Roman"/>
              </a:rPr>
              <a:t>информированное</a:t>
            </a:r>
            <a:r>
              <a:rPr sz="2800" b="1" i="1" spc="-5" dirty="0">
                <a:latin typeface="Times New Roman"/>
                <a:cs typeface="Times New Roman"/>
              </a:rPr>
              <a:t> </a:t>
            </a:r>
            <a:r>
              <a:rPr sz="2800" b="1" i="1" spc="-20" dirty="0">
                <a:latin typeface="Times New Roman"/>
                <a:cs typeface="Times New Roman"/>
              </a:rPr>
              <a:t>согласие</a:t>
            </a:r>
            <a:r>
              <a:rPr sz="2800" b="1" i="1" spc="5" dirty="0">
                <a:latin typeface="Times New Roman"/>
                <a:cs typeface="Times New Roman"/>
              </a:rPr>
              <a:t> </a:t>
            </a:r>
            <a:r>
              <a:rPr sz="2800" b="1" i="1" spc="-5" dirty="0">
                <a:latin typeface="Times New Roman"/>
                <a:cs typeface="Times New Roman"/>
              </a:rPr>
              <a:t>и</a:t>
            </a:r>
            <a:r>
              <a:rPr sz="2800" b="1" i="1" spc="10" dirty="0">
                <a:latin typeface="Times New Roman"/>
                <a:cs typeface="Times New Roman"/>
              </a:rPr>
              <a:t> </a:t>
            </a:r>
            <a:r>
              <a:rPr sz="2800" b="1" i="1" spc="-15" dirty="0">
                <a:latin typeface="Times New Roman"/>
                <a:cs typeface="Times New Roman"/>
              </a:rPr>
              <a:t>подпишите</a:t>
            </a:r>
            <a:r>
              <a:rPr sz="2800" b="1" i="1" spc="5" dirty="0">
                <a:latin typeface="Times New Roman"/>
                <a:cs typeface="Times New Roman"/>
              </a:rPr>
              <a:t> </a:t>
            </a:r>
            <a:r>
              <a:rPr sz="2800" b="1" i="1" spc="-5" dirty="0">
                <a:latin typeface="Times New Roman"/>
                <a:cs typeface="Times New Roman"/>
              </a:rPr>
              <a:t>его.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13359" y="1501139"/>
            <a:ext cx="11802110" cy="5250180"/>
          </a:xfrm>
          <a:custGeom>
            <a:avLst/>
            <a:gdLst/>
            <a:ahLst/>
            <a:cxnLst/>
            <a:rect l="l" t="t" r="r" b="b"/>
            <a:pathLst>
              <a:path w="11802110" h="5250180">
                <a:moveTo>
                  <a:pt x="0" y="5250180"/>
                </a:moveTo>
                <a:lnTo>
                  <a:pt x="11801856" y="5250180"/>
                </a:lnTo>
                <a:lnTo>
                  <a:pt x="11801856" y="0"/>
                </a:lnTo>
                <a:lnTo>
                  <a:pt x="0" y="0"/>
                </a:lnTo>
                <a:lnTo>
                  <a:pt x="0" y="5250180"/>
                </a:lnTo>
                <a:close/>
              </a:path>
            </a:pathLst>
          </a:custGeom>
          <a:ln w="12192">
            <a:solidFill>
              <a:srgbClr val="4170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1030605"/>
          </a:xfrm>
          <a:custGeom>
            <a:avLst/>
            <a:gdLst/>
            <a:ahLst/>
            <a:cxnLst/>
            <a:rect l="l" t="t" r="r" b="b"/>
            <a:pathLst>
              <a:path w="12192000" h="1030605">
                <a:moveTo>
                  <a:pt x="12192000" y="0"/>
                </a:moveTo>
                <a:lnTo>
                  <a:pt x="0" y="0"/>
                </a:lnTo>
                <a:lnTo>
                  <a:pt x="0" y="1030224"/>
                </a:lnTo>
                <a:lnTo>
                  <a:pt x="12192000" y="1030224"/>
                </a:lnTo>
                <a:lnTo>
                  <a:pt x="12192000" y="0"/>
                </a:lnTo>
                <a:close/>
              </a:path>
            </a:pathLst>
          </a:custGeom>
          <a:solidFill>
            <a:srgbClr val="FAE4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144773" y="221995"/>
            <a:ext cx="590232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20" dirty="0"/>
              <a:t>В</a:t>
            </a:r>
            <a:r>
              <a:rPr spc="-35" dirty="0"/>
              <a:t>а</a:t>
            </a:r>
            <a:r>
              <a:rPr spc="-114" dirty="0"/>
              <a:t>жные</a:t>
            </a:r>
            <a:r>
              <a:rPr spc="-120" dirty="0"/>
              <a:t> </a:t>
            </a:r>
            <a:r>
              <a:rPr spc="-150" dirty="0"/>
              <a:t>и</a:t>
            </a:r>
            <a:r>
              <a:rPr spc="-80" dirty="0"/>
              <a:t> </a:t>
            </a:r>
            <a:r>
              <a:rPr spc="-220" dirty="0"/>
              <a:t>п</a:t>
            </a:r>
            <a:r>
              <a:rPr spc="-210" dirty="0"/>
              <a:t>о</a:t>
            </a:r>
            <a:r>
              <a:rPr spc="-190" dirty="0"/>
              <a:t>нятны</a:t>
            </a:r>
            <a:r>
              <a:rPr spc="-165" dirty="0"/>
              <a:t>е</a:t>
            </a:r>
            <a:r>
              <a:rPr spc="-130" dirty="0"/>
              <a:t> </a:t>
            </a:r>
            <a:r>
              <a:rPr spc="-35" dirty="0"/>
              <a:t>а</a:t>
            </a:r>
            <a:r>
              <a:rPr spc="-225" dirty="0"/>
              <a:t>р</a:t>
            </a:r>
            <a:r>
              <a:rPr spc="-175" dirty="0"/>
              <a:t>гументы</a:t>
            </a:r>
          </a:p>
        </p:txBody>
      </p:sp>
      <p:sp>
        <p:nvSpPr>
          <p:cNvPr id="5" name="object 5"/>
          <p:cNvSpPr/>
          <p:nvPr/>
        </p:nvSpPr>
        <p:spPr>
          <a:xfrm>
            <a:off x="393191" y="1615439"/>
            <a:ext cx="6529070" cy="5104130"/>
          </a:xfrm>
          <a:custGeom>
            <a:avLst/>
            <a:gdLst/>
            <a:ahLst/>
            <a:cxnLst/>
            <a:rect l="l" t="t" r="r" b="b"/>
            <a:pathLst>
              <a:path w="6529070" h="5104130">
                <a:moveTo>
                  <a:pt x="6528816" y="0"/>
                </a:moveTo>
                <a:lnTo>
                  <a:pt x="0" y="0"/>
                </a:lnTo>
                <a:lnTo>
                  <a:pt x="0" y="5103876"/>
                </a:lnTo>
                <a:lnTo>
                  <a:pt x="6528816" y="5103876"/>
                </a:lnTo>
                <a:lnTo>
                  <a:pt x="6528816" y="0"/>
                </a:lnTo>
                <a:close/>
              </a:path>
            </a:pathLst>
          </a:custGeom>
          <a:solidFill>
            <a:srgbClr val="E1EF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72236" y="1672589"/>
            <a:ext cx="148018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Font typeface="Wingdings"/>
              <a:buChar char=""/>
              <a:tabLst>
                <a:tab pos="355600" algn="l"/>
                <a:tab pos="735965" algn="l"/>
                <a:tab pos="1343025" algn="l"/>
              </a:tabLst>
            </a:pPr>
            <a:r>
              <a:rPr sz="2200" b="1" i="1" spc="-5" dirty="0">
                <a:latin typeface="Times New Roman"/>
                <a:cs typeface="Times New Roman"/>
              </a:rPr>
              <a:t>У</a:t>
            </a:r>
            <a:r>
              <a:rPr sz="2200" b="1" i="1" dirty="0">
                <a:latin typeface="Times New Roman"/>
                <a:cs typeface="Times New Roman"/>
              </a:rPr>
              <a:t>	</a:t>
            </a:r>
            <a:r>
              <a:rPr sz="2200" b="1" i="1" spc="-5" dirty="0">
                <a:latin typeface="Times New Roman"/>
                <a:cs typeface="Times New Roman"/>
              </a:rPr>
              <a:t>нас</a:t>
            </a:r>
            <a:r>
              <a:rPr sz="2200" b="1" i="1" dirty="0">
                <a:latin typeface="Times New Roman"/>
                <a:cs typeface="Times New Roman"/>
              </a:rPr>
              <a:t>	</a:t>
            </a:r>
            <a:r>
              <a:rPr sz="2200" b="1" i="1" spc="-5" dirty="0">
                <a:latin typeface="Times New Roman"/>
                <a:cs typeface="Times New Roman"/>
              </a:rPr>
              <a:t>с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113914" y="1672589"/>
            <a:ext cx="463931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873125" algn="l"/>
                <a:tab pos="1859280" algn="l"/>
                <a:tab pos="2589530" algn="l"/>
                <a:tab pos="2917190" algn="l"/>
                <a:tab pos="3764915" algn="l"/>
              </a:tabLst>
            </a:pPr>
            <a:r>
              <a:rPr sz="2200" b="1" i="1" dirty="0">
                <a:latin typeface="Times New Roman"/>
                <a:cs typeface="Times New Roman"/>
              </a:rPr>
              <a:t>В</a:t>
            </a:r>
            <a:r>
              <a:rPr sz="2200" b="1" i="1" spc="-5" dirty="0">
                <a:latin typeface="Times New Roman"/>
                <a:cs typeface="Times New Roman"/>
              </a:rPr>
              <a:t>ами</a:t>
            </a:r>
            <a:r>
              <a:rPr sz="2200" b="1" i="1" dirty="0">
                <a:latin typeface="Times New Roman"/>
                <a:cs typeface="Times New Roman"/>
              </a:rPr>
              <a:t>	</a:t>
            </a:r>
            <a:r>
              <a:rPr sz="2200" b="1" i="1" spc="-5" dirty="0">
                <a:latin typeface="Times New Roman"/>
                <a:cs typeface="Times New Roman"/>
              </a:rPr>
              <a:t>о</a:t>
            </a:r>
            <a:r>
              <a:rPr sz="2200" b="1" i="1" spc="5" dirty="0">
                <a:latin typeface="Times New Roman"/>
                <a:cs typeface="Times New Roman"/>
              </a:rPr>
              <a:t>б</a:t>
            </a:r>
            <a:r>
              <a:rPr sz="2200" b="1" i="1" spc="-5" dirty="0">
                <a:latin typeface="Times New Roman"/>
                <a:cs typeface="Times New Roman"/>
              </a:rPr>
              <a:t>щ</a:t>
            </a:r>
            <a:r>
              <a:rPr sz="2200" b="1" i="1" spc="5" dirty="0">
                <a:latin typeface="Times New Roman"/>
                <a:cs typeface="Times New Roman"/>
              </a:rPr>
              <a:t>а</a:t>
            </a:r>
            <a:r>
              <a:rPr sz="2200" b="1" i="1" spc="-5" dirty="0">
                <a:latin typeface="Times New Roman"/>
                <a:cs typeface="Times New Roman"/>
              </a:rPr>
              <a:t>я</a:t>
            </a:r>
            <a:r>
              <a:rPr sz="2200" b="1" i="1" dirty="0">
                <a:latin typeface="Times New Roman"/>
                <a:cs typeface="Times New Roman"/>
              </a:rPr>
              <a:t>	</a:t>
            </a:r>
            <a:r>
              <a:rPr sz="2200" b="1" i="1" spc="-10" dirty="0">
                <a:latin typeface="Times New Roman"/>
                <a:cs typeface="Times New Roman"/>
              </a:rPr>
              <a:t>ц</a:t>
            </a:r>
            <a:r>
              <a:rPr sz="2200" b="1" i="1" spc="-65" dirty="0">
                <a:latin typeface="Times New Roman"/>
                <a:cs typeface="Times New Roman"/>
              </a:rPr>
              <a:t>е</a:t>
            </a:r>
            <a:r>
              <a:rPr sz="2200" b="1" i="1" spc="-10" dirty="0">
                <a:latin typeface="Times New Roman"/>
                <a:cs typeface="Times New Roman"/>
              </a:rPr>
              <a:t>л</a:t>
            </a:r>
            <a:r>
              <a:rPr sz="2200" b="1" i="1" spc="-5" dirty="0">
                <a:latin typeface="Times New Roman"/>
                <a:cs typeface="Times New Roman"/>
              </a:rPr>
              <a:t>ь</a:t>
            </a:r>
            <a:r>
              <a:rPr sz="2200" b="1" i="1" dirty="0">
                <a:latin typeface="Times New Roman"/>
                <a:cs typeface="Times New Roman"/>
              </a:rPr>
              <a:t>	</a:t>
            </a:r>
            <a:r>
              <a:rPr sz="2200" b="1" i="1" spc="-5" dirty="0">
                <a:latin typeface="Times New Roman"/>
                <a:cs typeface="Times New Roman"/>
              </a:rPr>
              <a:t>–</a:t>
            </a:r>
            <a:r>
              <a:rPr sz="2200" b="1" i="1" dirty="0">
                <a:latin typeface="Times New Roman"/>
                <a:cs typeface="Times New Roman"/>
              </a:rPr>
              <a:t>	</a:t>
            </a:r>
            <a:r>
              <a:rPr sz="2200" b="1" i="1" spc="-70" dirty="0">
                <a:latin typeface="Times New Roman"/>
                <a:cs typeface="Times New Roman"/>
              </a:rPr>
              <a:t>б</a:t>
            </a:r>
            <a:r>
              <a:rPr sz="2200" b="1" i="1" spc="5" dirty="0">
                <a:latin typeface="Times New Roman"/>
                <a:cs typeface="Times New Roman"/>
              </a:rPr>
              <a:t>л</a:t>
            </a:r>
            <a:r>
              <a:rPr sz="2200" b="1" i="1" spc="-5" dirty="0">
                <a:latin typeface="Times New Roman"/>
                <a:cs typeface="Times New Roman"/>
              </a:rPr>
              <a:t>а</a:t>
            </a:r>
            <a:r>
              <a:rPr sz="2200" b="1" i="1" dirty="0">
                <a:latin typeface="Times New Roman"/>
                <a:cs typeface="Times New Roman"/>
              </a:rPr>
              <a:t>г</a:t>
            </a:r>
            <a:r>
              <a:rPr sz="2200" b="1" i="1" spc="-5" dirty="0">
                <a:latin typeface="Times New Roman"/>
                <a:cs typeface="Times New Roman"/>
              </a:rPr>
              <a:t>о</a:t>
            </a:r>
            <a:r>
              <a:rPr sz="2200" b="1" i="1" dirty="0">
                <a:latin typeface="Times New Roman"/>
                <a:cs typeface="Times New Roman"/>
              </a:rPr>
              <a:t>	</a:t>
            </a:r>
            <a:r>
              <a:rPr sz="2200" b="1" i="1" spc="-15" dirty="0">
                <a:latin typeface="Times New Roman"/>
                <a:cs typeface="Times New Roman"/>
              </a:rPr>
              <a:t>в</a:t>
            </a:r>
            <a:r>
              <a:rPr sz="2200" b="1" i="1" spc="-5" dirty="0">
                <a:latin typeface="Times New Roman"/>
                <a:cs typeface="Times New Roman"/>
              </a:rPr>
              <a:t>ашего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6985" algn="just">
              <a:lnSpc>
                <a:spcPct val="120000"/>
              </a:lnSpc>
              <a:spcBef>
                <a:spcPts val="100"/>
              </a:spcBef>
            </a:pPr>
            <a:r>
              <a:rPr spc="-15" dirty="0"/>
              <a:t>ребенка.</a:t>
            </a:r>
            <a:r>
              <a:rPr spc="-10" dirty="0"/>
              <a:t> </a:t>
            </a:r>
            <a:r>
              <a:rPr spc="-5" dirty="0"/>
              <a:t>Нам,</a:t>
            </a:r>
            <a:r>
              <a:rPr dirty="0"/>
              <a:t> </a:t>
            </a:r>
            <a:r>
              <a:rPr spc="-5" dirty="0"/>
              <a:t>взрослым,</a:t>
            </a:r>
            <a:r>
              <a:rPr dirty="0"/>
              <a:t> </a:t>
            </a:r>
            <a:r>
              <a:rPr spc="-5" dirty="0"/>
              <a:t>надо</a:t>
            </a:r>
            <a:r>
              <a:rPr dirty="0"/>
              <a:t> </a:t>
            </a:r>
            <a:r>
              <a:rPr spc="-25" dirty="0"/>
              <a:t>уметь</a:t>
            </a:r>
            <a:r>
              <a:rPr spc="-20" dirty="0"/>
              <a:t> </a:t>
            </a:r>
            <a:r>
              <a:rPr spc="-15" dirty="0"/>
              <a:t>сделать </a:t>
            </a:r>
            <a:r>
              <a:rPr spc="-535" dirty="0"/>
              <a:t> </a:t>
            </a:r>
            <a:r>
              <a:rPr spc="-5" dirty="0"/>
              <a:t>так,</a:t>
            </a:r>
            <a:r>
              <a:rPr dirty="0"/>
              <a:t> </a:t>
            </a:r>
            <a:r>
              <a:rPr spc="-10" dirty="0"/>
              <a:t>чтобы</a:t>
            </a:r>
            <a:r>
              <a:rPr spc="-5" dirty="0"/>
              <a:t> </a:t>
            </a:r>
            <a:r>
              <a:rPr dirty="0"/>
              <a:t>он</a:t>
            </a:r>
            <a:r>
              <a:rPr spc="5" dirty="0"/>
              <a:t> </a:t>
            </a:r>
            <a:r>
              <a:rPr spc="-10" dirty="0"/>
              <a:t>мог</a:t>
            </a:r>
            <a:r>
              <a:rPr spc="-5" dirty="0"/>
              <a:t> справится</a:t>
            </a:r>
            <a:r>
              <a:rPr dirty="0"/>
              <a:t> </a:t>
            </a:r>
            <a:r>
              <a:rPr spc="-5" dirty="0"/>
              <a:t>с</a:t>
            </a:r>
            <a:r>
              <a:rPr dirty="0"/>
              <a:t> </a:t>
            </a:r>
            <a:r>
              <a:rPr spc="-10" dirty="0"/>
              <a:t>любыми </a:t>
            </a:r>
            <a:r>
              <a:rPr spc="-5" dirty="0"/>
              <a:t> </a:t>
            </a:r>
            <a:r>
              <a:rPr spc="-10" dirty="0"/>
              <a:t>жизненными</a:t>
            </a:r>
            <a:r>
              <a:rPr spc="50" dirty="0"/>
              <a:t> </a:t>
            </a:r>
            <a:r>
              <a:rPr spc="-20" dirty="0"/>
              <a:t>проблемами.</a:t>
            </a:r>
          </a:p>
          <a:p>
            <a:pPr marL="355600" marR="5080" indent="-342900" algn="just">
              <a:lnSpc>
                <a:spcPct val="120000"/>
              </a:lnSpc>
              <a:buFont typeface="Wingdings"/>
              <a:buChar char=""/>
              <a:tabLst>
                <a:tab pos="355600" algn="l"/>
                <a:tab pos="4179570" algn="l"/>
              </a:tabLst>
            </a:pPr>
            <a:r>
              <a:rPr spc="-10" dirty="0"/>
              <a:t>Для</a:t>
            </a:r>
            <a:r>
              <a:rPr spc="-5" dirty="0"/>
              <a:t> </a:t>
            </a:r>
            <a:r>
              <a:rPr spc="-15" dirty="0"/>
              <a:t>этого</a:t>
            </a:r>
            <a:r>
              <a:rPr spc="525" dirty="0"/>
              <a:t> </a:t>
            </a:r>
            <a:r>
              <a:rPr spc="-20" dirty="0"/>
              <a:t>нужна</a:t>
            </a:r>
            <a:r>
              <a:rPr spc="-15" dirty="0"/>
              <a:t> стрессоустойчивость</a:t>
            </a:r>
            <a:r>
              <a:rPr spc="525" dirty="0"/>
              <a:t> </a:t>
            </a:r>
            <a:r>
              <a:rPr spc="-5" dirty="0"/>
              <a:t>- </a:t>
            </a:r>
            <a:r>
              <a:rPr dirty="0"/>
              <a:t> </a:t>
            </a:r>
            <a:r>
              <a:rPr spc="-5" dirty="0"/>
              <a:t>спо</a:t>
            </a:r>
            <a:r>
              <a:rPr spc="-65" dirty="0"/>
              <a:t>с</a:t>
            </a:r>
            <a:r>
              <a:rPr spc="-5" dirty="0"/>
              <a:t>обно</a:t>
            </a:r>
            <a:r>
              <a:rPr spc="5" dirty="0"/>
              <a:t>с</a:t>
            </a:r>
            <a:r>
              <a:rPr spc="-5" dirty="0"/>
              <a:t>т</a:t>
            </a:r>
            <a:r>
              <a:rPr spc="-10" dirty="0"/>
              <a:t>ь</a:t>
            </a:r>
            <a:r>
              <a:rPr spc="-5" dirty="0"/>
              <a:t>ю</a:t>
            </a:r>
            <a:r>
              <a:rPr dirty="0"/>
              <a:t>	</a:t>
            </a:r>
            <a:r>
              <a:rPr spc="-70" dirty="0"/>
              <a:t>с</a:t>
            </a:r>
            <a:r>
              <a:rPr spc="-5" dirty="0"/>
              <a:t>о</a:t>
            </a:r>
            <a:r>
              <a:rPr dirty="0"/>
              <a:t>п</a:t>
            </a:r>
            <a:r>
              <a:rPr spc="-5" dirty="0"/>
              <a:t>р</a:t>
            </a:r>
            <a:r>
              <a:rPr dirty="0"/>
              <a:t>о</a:t>
            </a:r>
            <a:r>
              <a:rPr spc="-5" dirty="0"/>
              <a:t>тивл</a:t>
            </a:r>
            <a:r>
              <a:rPr dirty="0"/>
              <a:t>я</a:t>
            </a:r>
            <a:r>
              <a:rPr spc="-5" dirty="0"/>
              <a:t>ться  </a:t>
            </a:r>
            <a:r>
              <a:rPr spc="-10" dirty="0"/>
              <a:t>неблагоприятным воздействиям </a:t>
            </a:r>
            <a:r>
              <a:rPr spc="-5" dirty="0"/>
              <a:t>и </a:t>
            </a:r>
            <a:r>
              <a:rPr spc="-10" dirty="0"/>
              <a:t>принимать </a:t>
            </a:r>
            <a:r>
              <a:rPr spc="-5" dirty="0"/>
              <a:t> правильные</a:t>
            </a:r>
            <a:r>
              <a:rPr dirty="0"/>
              <a:t> </a:t>
            </a:r>
            <a:r>
              <a:rPr spc="-5" dirty="0"/>
              <a:t>решения</a:t>
            </a:r>
            <a:r>
              <a:rPr dirty="0"/>
              <a:t> </a:t>
            </a:r>
            <a:r>
              <a:rPr spc="-5" dirty="0"/>
              <a:t>в</a:t>
            </a:r>
            <a:r>
              <a:rPr spc="540" dirty="0"/>
              <a:t> </a:t>
            </a:r>
            <a:r>
              <a:rPr spc="-10" dirty="0"/>
              <a:t>ситуации</a:t>
            </a:r>
            <a:r>
              <a:rPr spc="530" dirty="0"/>
              <a:t> </a:t>
            </a:r>
            <a:r>
              <a:rPr spc="-15" dirty="0"/>
              <a:t>провокаций </a:t>
            </a:r>
            <a:r>
              <a:rPr spc="-535" dirty="0"/>
              <a:t> </a:t>
            </a:r>
            <a:r>
              <a:rPr spc="-35" dirty="0"/>
              <a:t>со</a:t>
            </a:r>
            <a:r>
              <a:rPr spc="225" dirty="0"/>
              <a:t> </a:t>
            </a:r>
            <a:r>
              <a:rPr spc="-10" dirty="0"/>
              <a:t>стороны</a:t>
            </a:r>
            <a:r>
              <a:rPr spc="125" dirty="0"/>
              <a:t> </a:t>
            </a:r>
            <a:r>
              <a:rPr spc="-10" dirty="0"/>
              <a:t>других</a:t>
            </a:r>
            <a:r>
              <a:rPr spc="120" dirty="0"/>
              <a:t> </a:t>
            </a:r>
            <a:r>
              <a:rPr spc="-5" dirty="0"/>
              <a:t>и</a:t>
            </a:r>
            <a:r>
              <a:rPr spc="100" dirty="0"/>
              <a:t> </a:t>
            </a:r>
            <a:r>
              <a:rPr spc="-5" dirty="0"/>
              <a:t>в</a:t>
            </a:r>
            <a:r>
              <a:rPr spc="204" dirty="0"/>
              <a:t> </a:t>
            </a:r>
            <a:r>
              <a:rPr spc="-5" dirty="0"/>
              <a:t>кризисных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5739765" y="5696203"/>
            <a:ext cx="101346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75615" algn="l"/>
              </a:tabLst>
            </a:pPr>
            <a:r>
              <a:rPr sz="2200" b="1" i="1" spc="-5" dirty="0">
                <a:latin typeface="Times New Roman"/>
                <a:cs typeface="Times New Roman"/>
              </a:rPr>
              <a:t>и	</a:t>
            </a:r>
            <a:r>
              <a:rPr sz="2200" b="1" i="1" spc="-20" dirty="0">
                <a:latin typeface="Times New Roman"/>
                <a:cs typeface="Times New Roman"/>
              </a:rPr>
              <a:t>в</a:t>
            </a:r>
            <a:r>
              <a:rPr sz="2200" b="1" i="1" spc="-5" dirty="0">
                <a:latin typeface="Times New Roman"/>
                <a:cs typeface="Times New Roman"/>
              </a:rPr>
              <a:t>ам,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72236" y="5226784"/>
            <a:ext cx="4984750" cy="123253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R="1887220" algn="ctr">
              <a:lnSpc>
                <a:spcPct val="100000"/>
              </a:lnSpc>
              <a:spcBef>
                <a:spcPts val="625"/>
              </a:spcBef>
            </a:pPr>
            <a:r>
              <a:rPr sz="2200" b="1" i="1" spc="-15" dirty="0">
                <a:latin typeface="Times New Roman"/>
                <a:cs typeface="Times New Roman"/>
              </a:rPr>
              <a:t>обстоятельствах..</a:t>
            </a:r>
            <a:endParaRPr sz="2200">
              <a:latin typeface="Times New Roman"/>
              <a:cs typeface="Times New Roman"/>
            </a:endParaRPr>
          </a:p>
          <a:p>
            <a:pPr marL="412750" indent="-412750">
              <a:lnSpc>
                <a:spcPct val="100000"/>
              </a:lnSpc>
              <a:spcBef>
                <a:spcPts val="530"/>
              </a:spcBef>
              <a:buFont typeface="Wingdings"/>
              <a:buChar char=""/>
              <a:tabLst>
                <a:tab pos="412750" algn="l"/>
                <a:tab pos="426084" algn="l"/>
                <a:tab pos="1294130" algn="l"/>
                <a:tab pos="2799715" algn="l"/>
                <a:tab pos="3663950" algn="l"/>
              </a:tabLst>
            </a:pPr>
            <a:r>
              <a:rPr sz="2200" b="1" i="1" spc="-5" dirty="0">
                <a:latin typeface="Times New Roman"/>
                <a:cs typeface="Times New Roman"/>
              </a:rPr>
              <a:t>СПТ	</a:t>
            </a:r>
            <a:r>
              <a:rPr sz="2200" b="1" i="1" spc="-20" dirty="0">
                <a:latin typeface="Times New Roman"/>
                <a:cs typeface="Times New Roman"/>
              </a:rPr>
              <a:t>помогает	</a:t>
            </a:r>
            <a:r>
              <a:rPr sz="2200" b="1" i="1" spc="-5" dirty="0">
                <a:latin typeface="Times New Roman"/>
                <a:cs typeface="Times New Roman"/>
              </a:rPr>
              <a:t>нам,	</a:t>
            </a:r>
            <a:r>
              <a:rPr sz="2200" b="1" i="1" spc="-15" dirty="0">
                <a:latin typeface="Times New Roman"/>
                <a:cs typeface="Times New Roman"/>
              </a:rPr>
              <a:t>педагогам,</a:t>
            </a:r>
            <a:endParaRPr sz="2200">
              <a:latin typeface="Times New Roman"/>
              <a:cs typeface="Times New Roman"/>
            </a:endParaRPr>
          </a:p>
          <a:p>
            <a:pPr marR="67945" algn="ctr">
              <a:lnSpc>
                <a:spcPct val="100000"/>
              </a:lnSpc>
              <a:spcBef>
                <a:spcPts val="530"/>
              </a:spcBef>
            </a:pPr>
            <a:r>
              <a:rPr sz="2200" b="1" i="1" spc="-20" dirty="0">
                <a:latin typeface="Times New Roman"/>
                <a:cs typeface="Times New Roman"/>
              </a:rPr>
              <a:t>родителям,</a:t>
            </a:r>
            <a:r>
              <a:rPr sz="2200" b="1" i="1" spc="10" dirty="0">
                <a:latin typeface="Times New Roman"/>
                <a:cs typeface="Times New Roman"/>
              </a:rPr>
              <a:t> </a:t>
            </a:r>
            <a:r>
              <a:rPr sz="2200" b="1" i="1" spc="-10" dirty="0">
                <a:latin typeface="Times New Roman"/>
                <a:cs typeface="Times New Roman"/>
              </a:rPr>
              <a:t>уберечь</a:t>
            </a:r>
            <a:r>
              <a:rPr sz="2200" b="1" i="1" dirty="0">
                <a:latin typeface="Times New Roman"/>
                <a:cs typeface="Times New Roman"/>
              </a:rPr>
              <a:t> </a:t>
            </a:r>
            <a:r>
              <a:rPr sz="2200" b="1" i="1" spc="-15" dirty="0">
                <a:latin typeface="Times New Roman"/>
                <a:cs typeface="Times New Roman"/>
              </a:rPr>
              <a:t>детей </a:t>
            </a:r>
            <a:r>
              <a:rPr sz="2200" b="1" i="1" spc="-5" dirty="0">
                <a:latin typeface="Times New Roman"/>
                <a:cs typeface="Times New Roman"/>
              </a:rPr>
              <a:t>о</a:t>
            </a:r>
            <a:r>
              <a:rPr sz="2200" b="1" i="1" spc="5" dirty="0">
                <a:latin typeface="Times New Roman"/>
                <a:cs typeface="Times New Roman"/>
              </a:rPr>
              <a:t> </a:t>
            </a:r>
            <a:r>
              <a:rPr sz="2200" b="1" i="1" spc="-20" dirty="0">
                <a:latin typeface="Times New Roman"/>
                <a:cs typeface="Times New Roman"/>
              </a:rPr>
              <a:t>беды.</a:t>
            </a:r>
            <a:endParaRPr sz="2200">
              <a:latin typeface="Times New Roman"/>
              <a:cs typeface="Times New Roman"/>
            </a:endParaRPr>
          </a:p>
        </p:txBody>
      </p:sp>
      <p:pic>
        <p:nvPicPr>
          <p:cNvPr id="11" name="object 1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11568" y="2313431"/>
            <a:ext cx="4980431" cy="3275076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079605" cy="978535"/>
          </a:xfrm>
          <a:custGeom>
            <a:avLst/>
            <a:gdLst/>
            <a:ahLst/>
            <a:cxnLst/>
            <a:rect l="l" t="t" r="r" b="b"/>
            <a:pathLst>
              <a:path w="12079605" h="978535">
                <a:moveTo>
                  <a:pt x="12079224" y="0"/>
                </a:moveTo>
                <a:lnTo>
                  <a:pt x="0" y="0"/>
                </a:lnTo>
                <a:lnTo>
                  <a:pt x="0" y="978408"/>
                </a:lnTo>
                <a:lnTo>
                  <a:pt x="12079224" y="978408"/>
                </a:lnTo>
                <a:lnTo>
                  <a:pt x="12079224" y="0"/>
                </a:lnTo>
                <a:close/>
              </a:path>
            </a:pathLst>
          </a:custGeom>
          <a:solidFill>
            <a:srgbClr val="FAE4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848482" y="39116"/>
            <a:ext cx="6381750" cy="88011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 indent="405130">
              <a:lnSpc>
                <a:spcPct val="100400"/>
              </a:lnSpc>
              <a:spcBef>
                <a:spcPts val="80"/>
              </a:spcBef>
            </a:pPr>
            <a:r>
              <a:rPr sz="2800" dirty="0"/>
              <a:t>К</a:t>
            </a:r>
            <a:r>
              <a:rPr sz="2800" spc="5" dirty="0"/>
              <a:t>а</a:t>
            </a:r>
            <a:r>
              <a:rPr sz="2800" spc="75" dirty="0"/>
              <a:t>к</a:t>
            </a:r>
            <a:r>
              <a:rPr sz="2800" spc="-105" dirty="0"/>
              <a:t> </a:t>
            </a:r>
            <a:r>
              <a:rPr sz="2800" spc="20" dirty="0"/>
              <a:t>м</a:t>
            </a:r>
            <a:r>
              <a:rPr sz="2800" spc="-140" dirty="0"/>
              <a:t>ожн</a:t>
            </a:r>
            <a:r>
              <a:rPr sz="2800" spc="-130" dirty="0"/>
              <a:t>о</a:t>
            </a:r>
            <a:r>
              <a:rPr sz="2800" spc="-105" dirty="0"/>
              <a:t> </a:t>
            </a:r>
            <a:r>
              <a:rPr sz="2800" spc="-135" dirty="0"/>
              <a:t>и</a:t>
            </a:r>
            <a:r>
              <a:rPr sz="2800" spc="-85" dirty="0"/>
              <a:t> </a:t>
            </a:r>
            <a:r>
              <a:rPr sz="2800" spc="85" dirty="0"/>
              <a:t>к</a:t>
            </a:r>
            <a:r>
              <a:rPr sz="2800" spc="-40" dirty="0"/>
              <a:t>а</a:t>
            </a:r>
            <a:r>
              <a:rPr sz="2800" spc="75" dirty="0"/>
              <a:t>к</a:t>
            </a:r>
            <a:r>
              <a:rPr sz="2800" spc="-75" dirty="0"/>
              <a:t> </a:t>
            </a:r>
            <a:r>
              <a:rPr sz="2800" spc="-114" dirty="0"/>
              <a:t>н</a:t>
            </a:r>
            <a:r>
              <a:rPr sz="2800" spc="-265" dirty="0"/>
              <a:t>е</a:t>
            </a:r>
            <a:r>
              <a:rPr sz="2800" spc="-295" dirty="0"/>
              <a:t>л</a:t>
            </a:r>
            <a:r>
              <a:rPr sz="2800" spc="-175" dirty="0"/>
              <a:t>ь</a:t>
            </a:r>
            <a:r>
              <a:rPr sz="2800" spc="-130" dirty="0"/>
              <a:t>з</a:t>
            </a:r>
            <a:r>
              <a:rPr sz="2800" spc="-140" dirty="0"/>
              <a:t>я</a:t>
            </a:r>
            <a:r>
              <a:rPr sz="2800" spc="-114" dirty="0"/>
              <a:t> </a:t>
            </a:r>
            <a:r>
              <a:rPr sz="2800" spc="-70" dirty="0"/>
              <a:t>г</a:t>
            </a:r>
            <a:r>
              <a:rPr sz="2800" spc="-204" dirty="0"/>
              <a:t>о</a:t>
            </a:r>
            <a:r>
              <a:rPr sz="2800" spc="-180" dirty="0"/>
              <a:t>в</a:t>
            </a:r>
            <a:r>
              <a:rPr sz="2800" spc="-200" dirty="0"/>
              <a:t>орить:  </a:t>
            </a:r>
            <a:r>
              <a:rPr sz="2800" spc="-20" dirty="0"/>
              <a:t>з</a:t>
            </a:r>
            <a:r>
              <a:rPr sz="2800" spc="-40" dirty="0"/>
              <a:t>а</a:t>
            </a:r>
            <a:r>
              <a:rPr sz="2800" spc="-180" dirty="0"/>
              <a:t>в</a:t>
            </a:r>
            <a:r>
              <a:rPr sz="2800" spc="-55" dirty="0"/>
              <a:t>е</a:t>
            </a:r>
            <a:r>
              <a:rPr sz="2800" spc="-130" dirty="0"/>
              <a:t>рш</a:t>
            </a:r>
            <a:r>
              <a:rPr sz="2800" spc="-105" dirty="0"/>
              <a:t>и</a:t>
            </a:r>
            <a:r>
              <a:rPr sz="2800" spc="-265" dirty="0"/>
              <a:t>т</a:t>
            </a:r>
            <a:r>
              <a:rPr sz="2800" spc="-65" dirty="0"/>
              <a:t>е</a:t>
            </a:r>
            <a:r>
              <a:rPr sz="2800" spc="-105" dirty="0"/>
              <a:t> </a:t>
            </a:r>
            <a:r>
              <a:rPr sz="2800" spc="-195" dirty="0"/>
              <a:t>р</a:t>
            </a:r>
            <a:r>
              <a:rPr sz="2800" spc="-40" dirty="0"/>
              <a:t>а</a:t>
            </a:r>
            <a:r>
              <a:rPr sz="2800" spc="-20" dirty="0"/>
              <a:t>з</a:t>
            </a:r>
            <a:r>
              <a:rPr sz="2800" spc="-120" dirty="0"/>
              <a:t>г</a:t>
            </a:r>
            <a:r>
              <a:rPr sz="2800" spc="-170" dirty="0"/>
              <a:t>о</a:t>
            </a:r>
            <a:r>
              <a:rPr sz="2800" spc="-210" dirty="0"/>
              <a:t>во</a:t>
            </a:r>
            <a:r>
              <a:rPr sz="2800" spc="-200" dirty="0"/>
              <a:t>р</a:t>
            </a:r>
            <a:r>
              <a:rPr sz="2800" spc="-60" dirty="0"/>
              <a:t>,</a:t>
            </a:r>
            <a:r>
              <a:rPr sz="2800" spc="-110" dirty="0"/>
              <a:t> </a:t>
            </a:r>
            <a:r>
              <a:rPr sz="2800" spc="-165" dirty="0"/>
              <a:t>п</a:t>
            </a:r>
            <a:r>
              <a:rPr sz="2800" spc="-204" dirty="0"/>
              <a:t>о</a:t>
            </a:r>
            <a:r>
              <a:rPr sz="2800" spc="20" dirty="0"/>
              <a:t>м</a:t>
            </a:r>
            <a:r>
              <a:rPr sz="2800" spc="-140" dirty="0"/>
              <a:t>н</a:t>
            </a:r>
            <a:r>
              <a:rPr sz="2800" spc="-130" dirty="0"/>
              <a:t>я</a:t>
            </a:r>
            <a:r>
              <a:rPr sz="2800" spc="-105" dirty="0"/>
              <a:t> </a:t>
            </a:r>
            <a:r>
              <a:rPr sz="2800" spc="-215" dirty="0"/>
              <a:t>о</a:t>
            </a:r>
            <a:r>
              <a:rPr sz="2800" spc="-50" dirty="0"/>
              <a:t> </a:t>
            </a:r>
            <a:r>
              <a:rPr sz="2800" spc="-200" dirty="0"/>
              <a:t>б</a:t>
            </a:r>
            <a:r>
              <a:rPr sz="2800" spc="-365" dirty="0"/>
              <a:t>у</a:t>
            </a:r>
            <a:r>
              <a:rPr sz="2800" spc="-330" dirty="0"/>
              <a:t>д</a:t>
            </a:r>
            <a:r>
              <a:rPr sz="2800" spc="-155" dirty="0"/>
              <a:t>ущ</a:t>
            </a:r>
            <a:r>
              <a:rPr sz="2800" spc="-120" dirty="0"/>
              <a:t>е</a:t>
            </a:r>
            <a:r>
              <a:rPr sz="2800" spc="15" dirty="0"/>
              <a:t>м</a:t>
            </a:r>
            <a:endParaRPr sz="2800"/>
          </a:p>
        </p:txBody>
      </p:sp>
      <p:sp>
        <p:nvSpPr>
          <p:cNvPr id="4" name="object 4"/>
          <p:cNvSpPr/>
          <p:nvPr/>
        </p:nvSpPr>
        <p:spPr>
          <a:xfrm>
            <a:off x="117347" y="1245108"/>
            <a:ext cx="6591300" cy="824865"/>
          </a:xfrm>
          <a:custGeom>
            <a:avLst/>
            <a:gdLst/>
            <a:ahLst/>
            <a:cxnLst/>
            <a:rect l="l" t="t" r="r" b="b"/>
            <a:pathLst>
              <a:path w="6591300" h="824864">
                <a:moveTo>
                  <a:pt x="6591300" y="0"/>
                </a:moveTo>
                <a:lnTo>
                  <a:pt x="0" y="0"/>
                </a:lnTo>
                <a:lnTo>
                  <a:pt x="0" y="824484"/>
                </a:lnTo>
                <a:lnTo>
                  <a:pt x="6591300" y="824484"/>
                </a:lnTo>
                <a:lnTo>
                  <a:pt x="6591300" y="0"/>
                </a:lnTo>
                <a:close/>
              </a:path>
            </a:pathLst>
          </a:custGeom>
          <a:solidFill>
            <a:srgbClr val="C5DF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168398" y="1625600"/>
            <a:ext cx="249110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5" dirty="0">
                <a:latin typeface="Calibri"/>
                <a:cs typeface="Calibri"/>
              </a:rPr>
              <a:t>МОЖНО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И</a:t>
            </a:r>
            <a:r>
              <a:rPr sz="2400" b="1" spc="-40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НУЖНО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2505455"/>
            <a:ext cx="6697980" cy="4182110"/>
          </a:xfrm>
          <a:custGeom>
            <a:avLst/>
            <a:gdLst/>
            <a:ahLst/>
            <a:cxnLst/>
            <a:rect l="l" t="t" r="r" b="b"/>
            <a:pathLst>
              <a:path w="6697980" h="4182109">
                <a:moveTo>
                  <a:pt x="6697980" y="0"/>
                </a:moveTo>
                <a:lnTo>
                  <a:pt x="0" y="0"/>
                </a:lnTo>
                <a:lnTo>
                  <a:pt x="0" y="4181855"/>
                </a:lnTo>
                <a:lnTo>
                  <a:pt x="6697980" y="4181855"/>
                </a:lnTo>
                <a:lnTo>
                  <a:pt x="6697980" y="0"/>
                </a:lnTo>
                <a:close/>
              </a:path>
            </a:pathLst>
          </a:custGeom>
          <a:solidFill>
            <a:srgbClr val="E1EF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8739" y="2502153"/>
            <a:ext cx="6520815" cy="6838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5080" indent="-228600">
              <a:lnSpc>
                <a:spcPct val="120000"/>
              </a:lnSpc>
              <a:spcBef>
                <a:spcPts val="100"/>
              </a:spcBef>
              <a:buFont typeface="Wingdings"/>
              <a:buChar char=""/>
              <a:tabLst>
                <a:tab pos="241300" algn="l"/>
                <a:tab pos="553085" algn="l"/>
                <a:tab pos="1222375" algn="l"/>
                <a:tab pos="1334135" algn="l"/>
                <a:tab pos="1786255" algn="l"/>
                <a:tab pos="2202815" algn="l"/>
                <a:tab pos="2421890" algn="l"/>
                <a:tab pos="3134995" algn="l"/>
                <a:tab pos="3213100" algn="l"/>
                <a:tab pos="4340860" algn="l"/>
                <a:tab pos="4563745" algn="l"/>
                <a:tab pos="4845685" algn="l"/>
                <a:tab pos="5911215" algn="l"/>
                <a:tab pos="6191250" algn="l"/>
              </a:tabLst>
            </a:pPr>
            <a:r>
              <a:rPr sz="1800" b="1" i="1" dirty="0">
                <a:latin typeface="Times New Roman"/>
                <a:cs typeface="Times New Roman"/>
              </a:rPr>
              <a:t>Я	рада,	ч</a:t>
            </a:r>
            <a:r>
              <a:rPr sz="1800" b="1" i="1" spc="-20" dirty="0">
                <a:latin typeface="Times New Roman"/>
                <a:cs typeface="Times New Roman"/>
              </a:rPr>
              <a:t>т</a:t>
            </a:r>
            <a:r>
              <a:rPr sz="1800" b="1" i="1" dirty="0">
                <a:latin typeface="Times New Roman"/>
                <a:cs typeface="Times New Roman"/>
              </a:rPr>
              <a:t>о	</a:t>
            </a:r>
            <a:r>
              <a:rPr sz="1800" b="1" i="1" spc="-5" dirty="0">
                <a:latin typeface="Times New Roman"/>
                <a:cs typeface="Times New Roman"/>
              </a:rPr>
              <a:t>в</a:t>
            </a:r>
            <a:r>
              <a:rPr sz="1800" b="1" i="1" dirty="0">
                <a:latin typeface="Times New Roman"/>
                <a:cs typeface="Times New Roman"/>
              </a:rPr>
              <a:t>ы	</a:t>
            </a:r>
            <a:r>
              <a:rPr sz="1800" b="1" i="1" spc="-5" dirty="0">
                <a:latin typeface="Times New Roman"/>
                <a:cs typeface="Times New Roman"/>
              </a:rPr>
              <a:t>пр</a:t>
            </a:r>
            <a:r>
              <a:rPr sz="1800" b="1" i="1" spc="-10" dirty="0">
                <a:latin typeface="Times New Roman"/>
                <a:cs typeface="Times New Roman"/>
              </a:rPr>
              <a:t>и</a:t>
            </a:r>
            <a:r>
              <a:rPr sz="1800" b="1" i="1" spc="-5" dirty="0">
                <a:latin typeface="Times New Roman"/>
                <a:cs typeface="Times New Roman"/>
              </a:rPr>
              <a:t>н</a:t>
            </a:r>
            <a:r>
              <a:rPr sz="1800" b="1" i="1" spc="-10" dirty="0">
                <a:latin typeface="Times New Roman"/>
                <a:cs typeface="Times New Roman"/>
              </a:rPr>
              <a:t>я</a:t>
            </a:r>
            <a:r>
              <a:rPr sz="1800" b="1" i="1" spc="-5" dirty="0">
                <a:latin typeface="Times New Roman"/>
                <a:cs typeface="Times New Roman"/>
              </a:rPr>
              <a:t>л</a:t>
            </a:r>
            <a:r>
              <a:rPr sz="1800" b="1" i="1" dirty="0">
                <a:latin typeface="Times New Roman"/>
                <a:cs typeface="Times New Roman"/>
              </a:rPr>
              <a:t>и		</a:t>
            </a:r>
            <a:r>
              <a:rPr sz="1800" b="1" i="1" spc="-25" dirty="0">
                <a:latin typeface="Times New Roman"/>
                <a:cs typeface="Times New Roman"/>
              </a:rPr>
              <a:t>в</a:t>
            </a:r>
            <a:r>
              <a:rPr sz="1800" b="1" i="1" dirty="0">
                <a:latin typeface="Times New Roman"/>
                <a:cs typeface="Times New Roman"/>
              </a:rPr>
              <a:t>з</a:t>
            </a:r>
            <a:r>
              <a:rPr sz="1800" b="1" i="1" spc="-25" dirty="0">
                <a:latin typeface="Times New Roman"/>
                <a:cs typeface="Times New Roman"/>
              </a:rPr>
              <a:t>в</a:t>
            </a:r>
            <a:r>
              <a:rPr sz="1800" b="1" i="1" dirty="0">
                <a:latin typeface="Times New Roman"/>
                <a:cs typeface="Times New Roman"/>
              </a:rPr>
              <a:t>ешен</a:t>
            </a:r>
            <a:r>
              <a:rPr sz="1800" b="1" i="1" spc="-10" dirty="0">
                <a:latin typeface="Times New Roman"/>
                <a:cs typeface="Times New Roman"/>
              </a:rPr>
              <a:t>н</a:t>
            </a:r>
            <a:r>
              <a:rPr sz="1800" b="1" i="1" dirty="0">
                <a:latin typeface="Times New Roman"/>
                <a:cs typeface="Times New Roman"/>
              </a:rPr>
              <a:t>ые	и	от</a:t>
            </a:r>
            <a:r>
              <a:rPr sz="1800" b="1" i="1" spc="-25" dirty="0">
                <a:latin typeface="Times New Roman"/>
                <a:cs typeface="Times New Roman"/>
              </a:rPr>
              <a:t>в</a:t>
            </a:r>
            <a:r>
              <a:rPr sz="1800" b="1" i="1" spc="-20" dirty="0">
                <a:latin typeface="Times New Roman"/>
                <a:cs typeface="Times New Roman"/>
              </a:rPr>
              <a:t>е</a:t>
            </a:r>
            <a:r>
              <a:rPr sz="1800" b="1" i="1" dirty="0">
                <a:latin typeface="Times New Roman"/>
                <a:cs typeface="Times New Roman"/>
              </a:rPr>
              <a:t>тст</a:t>
            </a:r>
            <a:r>
              <a:rPr sz="1800" b="1" i="1" spc="-25" dirty="0">
                <a:latin typeface="Times New Roman"/>
                <a:cs typeface="Times New Roman"/>
              </a:rPr>
              <a:t>в</a:t>
            </a:r>
            <a:r>
              <a:rPr sz="1800" b="1" i="1" dirty="0">
                <a:latin typeface="Times New Roman"/>
                <a:cs typeface="Times New Roman"/>
              </a:rPr>
              <a:t>ен</a:t>
            </a:r>
            <a:r>
              <a:rPr sz="1800" b="1" i="1" spc="-15" dirty="0">
                <a:latin typeface="Times New Roman"/>
                <a:cs typeface="Times New Roman"/>
              </a:rPr>
              <a:t>н</a:t>
            </a:r>
            <a:r>
              <a:rPr sz="1800" b="1" i="1" dirty="0">
                <a:latin typeface="Times New Roman"/>
                <a:cs typeface="Times New Roman"/>
              </a:rPr>
              <a:t>ые  решени</a:t>
            </a:r>
            <a:r>
              <a:rPr sz="1800" b="1" i="1" spc="-5" dirty="0">
                <a:latin typeface="Times New Roman"/>
                <a:cs typeface="Times New Roman"/>
              </a:rPr>
              <a:t>я</a:t>
            </a:r>
            <a:r>
              <a:rPr sz="1800" b="1" i="1" dirty="0">
                <a:latin typeface="Times New Roman"/>
                <a:cs typeface="Times New Roman"/>
              </a:rPr>
              <a:t>.		На</a:t>
            </a:r>
            <a:r>
              <a:rPr sz="1800" b="1" i="1" spc="-15" dirty="0">
                <a:latin typeface="Times New Roman"/>
                <a:cs typeface="Times New Roman"/>
              </a:rPr>
              <a:t>д</a:t>
            </a:r>
            <a:r>
              <a:rPr sz="1800" b="1" i="1" dirty="0">
                <a:latin typeface="Times New Roman"/>
                <a:cs typeface="Times New Roman"/>
              </a:rPr>
              <a:t>е</a:t>
            </a:r>
            <a:r>
              <a:rPr sz="1800" b="1" i="1" spc="-25" dirty="0">
                <a:latin typeface="Times New Roman"/>
                <a:cs typeface="Times New Roman"/>
              </a:rPr>
              <a:t>ю</a:t>
            </a:r>
            <a:r>
              <a:rPr sz="1800" b="1" i="1" dirty="0">
                <a:latin typeface="Times New Roman"/>
                <a:cs typeface="Times New Roman"/>
              </a:rPr>
              <a:t>с</a:t>
            </a:r>
            <a:r>
              <a:rPr sz="1800" b="1" i="1" spc="5" dirty="0">
                <a:latin typeface="Times New Roman"/>
                <a:cs typeface="Times New Roman"/>
              </a:rPr>
              <a:t>ь</a:t>
            </a:r>
            <a:r>
              <a:rPr sz="1800" b="1" i="1" dirty="0">
                <a:latin typeface="Times New Roman"/>
                <a:cs typeface="Times New Roman"/>
              </a:rPr>
              <a:t>,	</a:t>
            </a:r>
            <a:r>
              <a:rPr sz="1800" b="1" i="1" spc="-5" dirty="0">
                <a:latin typeface="Times New Roman"/>
                <a:cs typeface="Times New Roman"/>
              </a:rPr>
              <a:t>наш</a:t>
            </a:r>
            <a:r>
              <a:rPr sz="1800" b="1" i="1" dirty="0">
                <a:latin typeface="Times New Roman"/>
                <a:cs typeface="Times New Roman"/>
              </a:rPr>
              <a:t>и	</a:t>
            </a:r>
            <a:r>
              <a:rPr sz="1800" b="1" i="1" spc="-50" dirty="0">
                <a:latin typeface="Times New Roman"/>
                <a:cs typeface="Times New Roman"/>
              </a:rPr>
              <a:t>о</a:t>
            </a:r>
            <a:r>
              <a:rPr sz="1800" b="1" i="1" spc="-5" dirty="0">
                <a:latin typeface="Times New Roman"/>
                <a:cs typeface="Times New Roman"/>
              </a:rPr>
              <a:t>жида</a:t>
            </a:r>
            <a:r>
              <a:rPr sz="1800" b="1" i="1" spc="-10" dirty="0">
                <a:latin typeface="Times New Roman"/>
                <a:cs typeface="Times New Roman"/>
              </a:rPr>
              <a:t>н</a:t>
            </a:r>
            <a:r>
              <a:rPr sz="1800" b="1" i="1" spc="-5" dirty="0">
                <a:latin typeface="Times New Roman"/>
                <a:cs typeface="Times New Roman"/>
              </a:rPr>
              <a:t>и</a:t>
            </a:r>
            <a:r>
              <a:rPr sz="1800" b="1" i="1" dirty="0">
                <a:latin typeface="Times New Roman"/>
                <a:cs typeface="Times New Roman"/>
              </a:rPr>
              <a:t>я	опра</a:t>
            </a:r>
            <a:r>
              <a:rPr sz="1800" b="1" i="1" spc="-45" dirty="0">
                <a:latin typeface="Times New Roman"/>
                <a:cs typeface="Times New Roman"/>
              </a:rPr>
              <a:t>в</a:t>
            </a:r>
            <a:r>
              <a:rPr sz="1800" b="1" i="1" spc="-5" dirty="0">
                <a:latin typeface="Times New Roman"/>
                <a:cs typeface="Times New Roman"/>
              </a:rPr>
              <a:t>да</a:t>
            </a:r>
            <a:r>
              <a:rPr sz="1800" b="1" i="1" spc="-15" dirty="0">
                <a:latin typeface="Times New Roman"/>
                <a:cs typeface="Times New Roman"/>
              </a:rPr>
              <a:t>ю</a:t>
            </a:r>
            <a:r>
              <a:rPr sz="1800" b="1" i="1" dirty="0">
                <a:latin typeface="Times New Roman"/>
                <a:cs typeface="Times New Roman"/>
              </a:rPr>
              <a:t>т</a:t>
            </a:r>
            <a:r>
              <a:rPr sz="1800" b="1" i="1" spc="5" dirty="0">
                <a:latin typeface="Times New Roman"/>
                <a:cs typeface="Times New Roman"/>
              </a:rPr>
              <a:t>с</a:t>
            </a:r>
            <a:r>
              <a:rPr sz="1800" b="1" i="1" spc="-5" dirty="0">
                <a:latin typeface="Times New Roman"/>
                <a:cs typeface="Times New Roman"/>
              </a:rPr>
              <a:t>я</a:t>
            </a:r>
            <a:r>
              <a:rPr sz="1800" b="1" i="1" dirty="0">
                <a:latin typeface="Times New Roman"/>
                <a:cs typeface="Times New Roman"/>
              </a:rPr>
              <a:t>,	и	мы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07340" y="3215385"/>
            <a:ext cx="50927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i="1" spc="-15" dirty="0">
                <a:latin typeface="Times New Roman"/>
                <a:cs typeface="Times New Roman"/>
              </a:rPr>
              <a:t>получим</a:t>
            </a:r>
            <a:r>
              <a:rPr sz="1800" b="1" i="1" spc="15" dirty="0">
                <a:latin typeface="Times New Roman"/>
                <a:cs typeface="Times New Roman"/>
              </a:rPr>
              <a:t> </a:t>
            </a:r>
            <a:r>
              <a:rPr sz="1800" b="1" i="1" spc="-15" dirty="0">
                <a:latin typeface="Times New Roman"/>
                <a:cs typeface="Times New Roman"/>
              </a:rPr>
              <a:t>полезную</a:t>
            </a:r>
            <a:r>
              <a:rPr sz="1800" b="1" i="1" spc="5" dirty="0">
                <a:latin typeface="Times New Roman"/>
                <a:cs typeface="Times New Roman"/>
              </a:rPr>
              <a:t> </a:t>
            </a:r>
            <a:r>
              <a:rPr sz="1800" b="1" i="1" spc="-15" dirty="0">
                <a:latin typeface="Times New Roman"/>
                <a:cs typeface="Times New Roman"/>
              </a:rPr>
              <a:t>психологическую</a:t>
            </a:r>
            <a:r>
              <a:rPr sz="1800" b="1" i="1" spc="30" dirty="0">
                <a:latin typeface="Times New Roman"/>
                <a:cs typeface="Times New Roman"/>
              </a:rPr>
              <a:t> </a:t>
            </a:r>
            <a:r>
              <a:rPr sz="1800" b="1" i="1" spc="-15" dirty="0">
                <a:latin typeface="Times New Roman"/>
                <a:cs typeface="Times New Roman"/>
              </a:rPr>
              <a:t>информацию.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8739" y="3691699"/>
            <a:ext cx="6520180" cy="13436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1300" marR="5080" indent="-228600" algn="just">
              <a:lnSpc>
                <a:spcPct val="120000"/>
              </a:lnSpc>
              <a:spcBef>
                <a:spcPts val="105"/>
              </a:spcBef>
              <a:buFont typeface="Wingdings"/>
              <a:buChar char=""/>
              <a:tabLst>
                <a:tab pos="241300" algn="l"/>
              </a:tabLst>
            </a:pPr>
            <a:r>
              <a:rPr sz="1800" b="1" i="1" dirty="0">
                <a:latin typeface="Times New Roman"/>
                <a:cs typeface="Times New Roman"/>
              </a:rPr>
              <a:t>Я </a:t>
            </a:r>
            <a:r>
              <a:rPr sz="1800" b="1" i="1" spc="-5" dirty="0">
                <a:latin typeface="Times New Roman"/>
                <a:cs typeface="Times New Roman"/>
              </a:rPr>
              <a:t>рада, </a:t>
            </a:r>
            <a:r>
              <a:rPr sz="1800" b="1" i="1" spc="-10" dirty="0">
                <a:latin typeface="Times New Roman"/>
                <a:cs typeface="Times New Roman"/>
              </a:rPr>
              <a:t>что мы </a:t>
            </a:r>
            <a:r>
              <a:rPr sz="1800" b="1" i="1" dirty="0">
                <a:latin typeface="Times New Roman"/>
                <a:cs typeface="Times New Roman"/>
              </a:rPr>
              <a:t>быстро</a:t>
            </a:r>
            <a:r>
              <a:rPr sz="1800" b="1" i="1" spc="5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приняли решение </a:t>
            </a:r>
            <a:r>
              <a:rPr sz="1800" b="1" i="1" dirty="0">
                <a:latin typeface="Times New Roman"/>
                <a:cs typeface="Times New Roman"/>
              </a:rPr>
              <a:t>и </a:t>
            </a:r>
            <a:r>
              <a:rPr sz="1800" b="1" i="1" spc="-5" dirty="0">
                <a:latin typeface="Times New Roman"/>
                <a:cs typeface="Times New Roman"/>
              </a:rPr>
              <a:t>уверена, </a:t>
            </a:r>
            <a:r>
              <a:rPr sz="1800" b="1" i="1" spc="-10" dirty="0">
                <a:latin typeface="Times New Roman"/>
                <a:cs typeface="Times New Roman"/>
              </a:rPr>
              <a:t>что </a:t>
            </a:r>
            <a:r>
              <a:rPr sz="1800" b="1" i="1" spc="-20" dirty="0">
                <a:latin typeface="Times New Roman"/>
                <a:cs typeface="Times New Roman"/>
              </a:rPr>
              <a:t>это </a:t>
            </a:r>
            <a:r>
              <a:rPr sz="1800" b="1" i="1" spc="-434" dirty="0">
                <a:latin typeface="Times New Roman"/>
                <a:cs typeface="Times New Roman"/>
              </a:rPr>
              <a:t> </a:t>
            </a:r>
            <a:r>
              <a:rPr sz="1800" b="1" i="1" spc="-30" dirty="0">
                <a:latin typeface="Times New Roman"/>
                <a:cs typeface="Times New Roman"/>
              </a:rPr>
              <a:t>поможет</a:t>
            </a:r>
            <a:r>
              <a:rPr sz="1800" b="1" i="1" spc="-25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нашим</a:t>
            </a:r>
            <a:r>
              <a:rPr sz="1800" b="1" i="1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детям,</a:t>
            </a:r>
            <a:r>
              <a:rPr sz="1800" b="1" i="1" dirty="0">
                <a:latin typeface="Times New Roman"/>
                <a:cs typeface="Times New Roman"/>
              </a:rPr>
              <a:t> а</a:t>
            </a:r>
            <a:r>
              <a:rPr sz="1800" b="1" i="1" spc="5" dirty="0">
                <a:latin typeface="Times New Roman"/>
                <a:cs typeface="Times New Roman"/>
              </a:rPr>
              <a:t> </a:t>
            </a:r>
            <a:r>
              <a:rPr sz="1800" b="1" i="1" dirty="0">
                <a:latin typeface="Times New Roman"/>
                <a:cs typeface="Times New Roman"/>
              </a:rPr>
              <a:t>значит,</a:t>
            </a:r>
            <a:r>
              <a:rPr sz="1800" b="1" i="1" spc="5" dirty="0">
                <a:latin typeface="Times New Roman"/>
                <a:cs typeface="Times New Roman"/>
              </a:rPr>
              <a:t> </a:t>
            </a:r>
            <a:r>
              <a:rPr sz="1800" b="1" i="1" dirty="0">
                <a:latin typeface="Times New Roman"/>
                <a:cs typeface="Times New Roman"/>
              </a:rPr>
              <a:t>и</a:t>
            </a:r>
            <a:r>
              <a:rPr sz="1800" b="1" i="1" spc="5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нам,</a:t>
            </a:r>
            <a:r>
              <a:rPr sz="1800" b="1" i="1" dirty="0">
                <a:latin typeface="Times New Roman"/>
                <a:cs typeface="Times New Roman"/>
              </a:rPr>
              <a:t> </a:t>
            </a:r>
            <a:r>
              <a:rPr sz="1800" b="1" i="1" spc="-10" dirty="0">
                <a:latin typeface="Times New Roman"/>
                <a:cs typeface="Times New Roman"/>
              </a:rPr>
              <a:t>взрослым, </a:t>
            </a:r>
            <a:r>
              <a:rPr sz="1800" b="1" i="1" spc="-5" dirty="0">
                <a:latin typeface="Times New Roman"/>
                <a:cs typeface="Times New Roman"/>
              </a:rPr>
              <a:t> </a:t>
            </a:r>
            <a:r>
              <a:rPr sz="1800" b="1" i="1" spc="-10" dirty="0">
                <a:latin typeface="Times New Roman"/>
                <a:cs typeface="Times New Roman"/>
              </a:rPr>
              <a:t>избежать </a:t>
            </a:r>
            <a:r>
              <a:rPr sz="1800" b="1" i="1" spc="-20" dirty="0">
                <a:latin typeface="Times New Roman"/>
                <a:cs typeface="Times New Roman"/>
              </a:rPr>
              <a:t>возможных</a:t>
            </a:r>
            <a:r>
              <a:rPr sz="1800" b="1" i="1" spc="-15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неприятностей, </a:t>
            </a:r>
            <a:r>
              <a:rPr sz="1800" b="1" i="1" dirty="0">
                <a:latin typeface="Times New Roman"/>
                <a:cs typeface="Times New Roman"/>
              </a:rPr>
              <a:t>в </a:t>
            </a:r>
            <a:r>
              <a:rPr sz="1800" b="1" i="1" spc="-35" dirty="0">
                <a:latin typeface="Times New Roman"/>
                <a:cs typeface="Times New Roman"/>
              </a:rPr>
              <a:t>том </a:t>
            </a:r>
            <a:r>
              <a:rPr sz="1800" b="1" i="1" dirty="0">
                <a:latin typeface="Times New Roman"/>
                <a:cs typeface="Times New Roman"/>
              </a:rPr>
              <a:t>числе – и с </a:t>
            </a:r>
            <a:r>
              <a:rPr sz="1800" b="1" i="1" spc="5" dirty="0">
                <a:latin typeface="Times New Roman"/>
                <a:cs typeface="Times New Roman"/>
              </a:rPr>
              <a:t> </a:t>
            </a:r>
            <a:r>
              <a:rPr sz="1800" b="1" i="1" spc="-25" dirty="0">
                <a:latin typeface="Times New Roman"/>
                <a:cs typeface="Times New Roman"/>
              </a:rPr>
              <a:t>риском</a:t>
            </a:r>
            <a:r>
              <a:rPr sz="1800" b="1" i="1" spc="5" dirty="0">
                <a:latin typeface="Times New Roman"/>
                <a:cs typeface="Times New Roman"/>
              </a:rPr>
              <a:t> </a:t>
            </a:r>
            <a:r>
              <a:rPr sz="1800" b="1" i="1" spc="-10" dirty="0">
                <a:latin typeface="Times New Roman"/>
                <a:cs typeface="Times New Roman"/>
              </a:rPr>
              <a:t>вовлечения</a:t>
            </a:r>
            <a:r>
              <a:rPr sz="1800" b="1" i="1" spc="5" dirty="0">
                <a:latin typeface="Times New Roman"/>
                <a:cs typeface="Times New Roman"/>
              </a:rPr>
              <a:t> </a:t>
            </a:r>
            <a:r>
              <a:rPr sz="1800" b="1" i="1" spc="-10" dirty="0">
                <a:latin typeface="Times New Roman"/>
                <a:cs typeface="Times New Roman"/>
              </a:rPr>
              <a:t>детей</a:t>
            </a:r>
            <a:r>
              <a:rPr sz="1800" b="1" i="1" spc="-20" dirty="0">
                <a:latin typeface="Times New Roman"/>
                <a:cs typeface="Times New Roman"/>
              </a:rPr>
              <a:t> </a:t>
            </a:r>
            <a:r>
              <a:rPr sz="1800" b="1" i="1" dirty="0">
                <a:latin typeface="Times New Roman"/>
                <a:cs typeface="Times New Roman"/>
              </a:rPr>
              <a:t>в</a:t>
            </a:r>
            <a:r>
              <a:rPr sz="1800" b="1" i="1" spc="5" dirty="0">
                <a:latin typeface="Times New Roman"/>
                <a:cs typeface="Times New Roman"/>
              </a:rPr>
              <a:t> </a:t>
            </a:r>
            <a:r>
              <a:rPr sz="1800" b="1" i="1" spc="-15" dirty="0">
                <a:latin typeface="Times New Roman"/>
                <a:cs typeface="Times New Roman"/>
              </a:rPr>
              <a:t>потребление</a:t>
            </a:r>
            <a:r>
              <a:rPr sz="1800" b="1" i="1" dirty="0">
                <a:latin typeface="Times New Roman"/>
                <a:cs typeface="Times New Roman"/>
              </a:rPr>
              <a:t> ПАВ.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8739" y="5244490"/>
            <a:ext cx="645731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5080" indent="-228600">
              <a:lnSpc>
                <a:spcPct val="150000"/>
              </a:lnSpc>
              <a:spcBef>
                <a:spcPts val="100"/>
              </a:spcBef>
              <a:buFont typeface="Wingdings"/>
              <a:buChar char=""/>
              <a:tabLst>
                <a:tab pos="241300" algn="l"/>
              </a:tabLst>
            </a:pPr>
            <a:r>
              <a:rPr sz="1800" b="1" i="1" spc="-5" dirty="0">
                <a:latin typeface="Times New Roman"/>
                <a:cs typeface="Times New Roman"/>
              </a:rPr>
              <a:t>Надеемся, </a:t>
            </a:r>
            <a:r>
              <a:rPr sz="1800" b="1" i="1" spc="-10" dirty="0">
                <a:latin typeface="Times New Roman"/>
                <a:cs typeface="Times New Roman"/>
              </a:rPr>
              <a:t>что </a:t>
            </a:r>
            <a:r>
              <a:rPr sz="1800" b="1" i="1" spc="-5" dirty="0">
                <a:latin typeface="Times New Roman"/>
                <a:cs typeface="Times New Roman"/>
              </a:rPr>
              <a:t>дальнейшие наши </a:t>
            </a:r>
            <a:r>
              <a:rPr sz="1800" b="1" i="1" spc="-10" dirty="0">
                <a:latin typeface="Times New Roman"/>
                <a:cs typeface="Times New Roman"/>
              </a:rPr>
              <a:t>встречи будут </a:t>
            </a:r>
            <a:r>
              <a:rPr sz="1800" b="1" i="1" dirty="0">
                <a:latin typeface="Times New Roman"/>
                <a:cs typeface="Times New Roman"/>
              </a:rPr>
              <a:t>такими </a:t>
            </a:r>
            <a:r>
              <a:rPr sz="1800" b="1" i="1" spc="-15" dirty="0">
                <a:latin typeface="Times New Roman"/>
                <a:cs typeface="Times New Roman"/>
              </a:rPr>
              <a:t>же </a:t>
            </a:r>
            <a:r>
              <a:rPr sz="1800" b="1" i="1" spc="-434" dirty="0">
                <a:latin typeface="Times New Roman"/>
                <a:cs typeface="Times New Roman"/>
              </a:rPr>
              <a:t> </a:t>
            </a:r>
            <a:r>
              <a:rPr sz="1800" b="1" i="1" spc="-15" dirty="0">
                <a:latin typeface="Times New Roman"/>
                <a:cs typeface="Times New Roman"/>
              </a:rPr>
              <a:t>доброжелательными</a:t>
            </a:r>
            <a:r>
              <a:rPr sz="1800" b="1" i="1" spc="-10" dirty="0">
                <a:latin typeface="Times New Roman"/>
                <a:cs typeface="Times New Roman"/>
              </a:rPr>
              <a:t> </a:t>
            </a:r>
            <a:r>
              <a:rPr sz="1800" b="1" i="1" dirty="0">
                <a:latin typeface="Times New Roman"/>
                <a:cs typeface="Times New Roman"/>
              </a:rPr>
              <a:t>и</a:t>
            </a:r>
            <a:r>
              <a:rPr sz="1800" b="1" i="1" spc="-5" dirty="0">
                <a:latin typeface="Times New Roman"/>
                <a:cs typeface="Times New Roman"/>
              </a:rPr>
              <a:t> </a:t>
            </a:r>
            <a:r>
              <a:rPr sz="1800" b="1" i="1" spc="-10" dirty="0">
                <a:latin typeface="Times New Roman"/>
                <a:cs typeface="Times New Roman"/>
              </a:rPr>
              <a:t>плодотворными.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379207" y="1287780"/>
            <a:ext cx="4444365" cy="824865"/>
          </a:xfrm>
          <a:prstGeom prst="rect">
            <a:avLst/>
          </a:prstGeom>
          <a:solidFill>
            <a:srgbClr val="FF0000"/>
          </a:solidFill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2650">
              <a:latin typeface="Times New Roman"/>
              <a:cs typeface="Times New Roman"/>
            </a:endParaRPr>
          </a:p>
          <a:p>
            <a:pPr marL="635" algn="ctr">
              <a:lnSpc>
                <a:spcPct val="100000"/>
              </a:lnSpc>
            </a:pPr>
            <a:r>
              <a:rPr sz="2400" b="1" spc="-10" dirty="0">
                <a:latin typeface="Calibri"/>
                <a:cs typeface="Calibri"/>
              </a:rPr>
              <a:t>НЕЛЬЗЯ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464552" y="2302764"/>
            <a:ext cx="4540250" cy="4173220"/>
          </a:xfrm>
          <a:prstGeom prst="rect">
            <a:avLst/>
          </a:prstGeom>
          <a:solidFill>
            <a:srgbClr val="F8CAAC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150">
              <a:latin typeface="Times New Roman"/>
              <a:cs typeface="Times New Roman"/>
            </a:endParaRPr>
          </a:p>
          <a:p>
            <a:pPr marL="320675" indent="-228600">
              <a:lnSpc>
                <a:spcPct val="100000"/>
              </a:lnSpc>
              <a:buFont typeface="Wingdings"/>
              <a:buChar char=""/>
              <a:tabLst>
                <a:tab pos="320675" algn="l"/>
              </a:tabLst>
            </a:pPr>
            <a:r>
              <a:rPr sz="2000" b="1" i="1" dirty="0">
                <a:solidFill>
                  <a:srgbClr val="0D0D0D"/>
                </a:solidFill>
                <a:latin typeface="Times New Roman"/>
                <a:cs typeface="Times New Roman"/>
              </a:rPr>
              <a:t>Я</a:t>
            </a:r>
            <a:r>
              <a:rPr sz="2000" b="1" i="1" spc="-20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2000" b="1" i="1" spc="-5" dirty="0">
                <a:solidFill>
                  <a:srgbClr val="0D0D0D"/>
                </a:solidFill>
                <a:latin typeface="Times New Roman"/>
                <a:cs typeface="Times New Roman"/>
              </a:rPr>
              <a:t>уверена,</a:t>
            </a:r>
            <a:r>
              <a:rPr sz="2000" b="1" i="1" spc="-35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2000" b="1" i="1" spc="-5" dirty="0">
                <a:solidFill>
                  <a:srgbClr val="0D0D0D"/>
                </a:solidFill>
                <a:latin typeface="Times New Roman"/>
                <a:cs typeface="Times New Roman"/>
              </a:rPr>
              <a:t>тестирование</a:t>
            </a:r>
            <a:r>
              <a:rPr sz="2000" b="1" i="1" spc="-55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2000" b="1" i="1" spc="-5" dirty="0">
                <a:solidFill>
                  <a:srgbClr val="0D0D0D"/>
                </a:solidFill>
                <a:latin typeface="Times New Roman"/>
                <a:cs typeface="Times New Roman"/>
              </a:rPr>
              <a:t>не выявит</a:t>
            </a:r>
            <a:endParaRPr sz="2000">
              <a:latin typeface="Times New Roman"/>
              <a:cs typeface="Times New Roman"/>
            </a:endParaRPr>
          </a:p>
          <a:p>
            <a:pPr marL="320675">
              <a:lnSpc>
                <a:spcPct val="100000"/>
              </a:lnSpc>
              <a:spcBef>
                <a:spcPts val="480"/>
              </a:spcBef>
            </a:pPr>
            <a:r>
              <a:rPr sz="2000" b="1" i="1" spc="-5" dirty="0">
                <a:solidFill>
                  <a:srgbClr val="0D0D0D"/>
                </a:solidFill>
                <a:latin typeface="Times New Roman"/>
                <a:cs typeface="Times New Roman"/>
              </a:rPr>
              <a:t>никаких</a:t>
            </a:r>
            <a:r>
              <a:rPr sz="2000" b="1" i="1" spc="-55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2000" b="1" i="1" spc="-15" dirty="0">
                <a:solidFill>
                  <a:srgbClr val="0D0D0D"/>
                </a:solidFill>
                <a:latin typeface="Times New Roman"/>
                <a:cs typeface="Times New Roman"/>
              </a:rPr>
              <a:t>проблем</a:t>
            </a:r>
            <a:r>
              <a:rPr sz="2000" b="1" i="1" spc="-30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2000" b="1" i="1" dirty="0">
                <a:solidFill>
                  <a:srgbClr val="0D0D0D"/>
                </a:solidFill>
                <a:latin typeface="Times New Roman"/>
                <a:cs typeface="Times New Roman"/>
              </a:rPr>
              <a:t>–</a:t>
            </a:r>
            <a:r>
              <a:rPr sz="2000" b="1" i="1" spc="-15" dirty="0">
                <a:solidFill>
                  <a:srgbClr val="0D0D0D"/>
                </a:solidFill>
                <a:latin typeface="Times New Roman"/>
                <a:cs typeface="Times New Roman"/>
              </a:rPr>
              <a:t> это</a:t>
            </a:r>
            <a:r>
              <a:rPr sz="2000" b="1" i="1" spc="-30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2000" b="1" i="1" spc="-5" dirty="0">
                <a:solidFill>
                  <a:srgbClr val="0D0D0D"/>
                </a:solidFill>
                <a:latin typeface="Times New Roman"/>
                <a:cs typeface="Times New Roman"/>
              </a:rPr>
              <a:t>просто</a:t>
            </a:r>
            <a:endParaRPr sz="2000">
              <a:latin typeface="Times New Roman"/>
              <a:cs typeface="Times New Roman"/>
            </a:endParaRPr>
          </a:p>
          <a:p>
            <a:pPr marL="320675">
              <a:lnSpc>
                <a:spcPct val="100000"/>
              </a:lnSpc>
              <a:spcBef>
                <a:spcPts val="480"/>
              </a:spcBef>
            </a:pPr>
            <a:r>
              <a:rPr sz="2000" b="1" i="1" spc="-10" dirty="0">
                <a:solidFill>
                  <a:srgbClr val="0D0D0D"/>
                </a:solidFill>
                <a:latin typeface="Times New Roman"/>
                <a:cs typeface="Times New Roman"/>
              </a:rPr>
              <a:t>формальность.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000">
              <a:latin typeface="Times New Roman"/>
              <a:cs typeface="Times New Roman"/>
            </a:endParaRPr>
          </a:p>
          <a:p>
            <a:pPr marL="320675" marR="690880" indent="-228600">
              <a:lnSpc>
                <a:spcPts val="2110"/>
              </a:lnSpc>
              <a:buFont typeface="Wingdings"/>
              <a:buChar char=""/>
              <a:tabLst>
                <a:tab pos="320675" algn="l"/>
              </a:tabLst>
            </a:pPr>
            <a:r>
              <a:rPr sz="2000" b="1" i="1" spc="-10" dirty="0">
                <a:solidFill>
                  <a:srgbClr val="0D0D0D"/>
                </a:solidFill>
                <a:latin typeface="Times New Roman"/>
                <a:cs typeface="Times New Roman"/>
              </a:rPr>
              <a:t>Подписали</a:t>
            </a:r>
            <a:r>
              <a:rPr sz="2000" b="1" i="1" spc="-45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2000" b="1" i="1" dirty="0">
                <a:solidFill>
                  <a:srgbClr val="0D0D0D"/>
                </a:solidFill>
                <a:latin typeface="Times New Roman"/>
                <a:cs typeface="Times New Roman"/>
              </a:rPr>
              <a:t>и</a:t>
            </a:r>
            <a:r>
              <a:rPr sz="2000" b="1" i="1" spc="-15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2000" b="1" i="1" spc="-5" dirty="0">
                <a:solidFill>
                  <a:srgbClr val="0D0D0D"/>
                </a:solidFill>
                <a:latin typeface="Times New Roman"/>
                <a:cs typeface="Times New Roman"/>
              </a:rPr>
              <a:t>забыли,</a:t>
            </a:r>
            <a:r>
              <a:rPr sz="2000" b="1" i="1" spc="-35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2000" b="1" i="1" spc="-5" dirty="0">
                <a:solidFill>
                  <a:srgbClr val="0D0D0D"/>
                </a:solidFill>
                <a:latin typeface="Times New Roman"/>
                <a:cs typeface="Times New Roman"/>
              </a:rPr>
              <a:t>не стоит </a:t>
            </a:r>
            <a:r>
              <a:rPr sz="2000" b="1" i="1" spc="-484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2000" b="1" i="1" spc="-10" dirty="0">
                <a:solidFill>
                  <a:srgbClr val="0D0D0D"/>
                </a:solidFill>
                <a:latin typeface="Times New Roman"/>
                <a:cs typeface="Times New Roman"/>
              </a:rPr>
              <a:t>беспокоиться.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1186180"/>
          </a:xfrm>
          <a:custGeom>
            <a:avLst/>
            <a:gdLst/>
            <a:ahLst/>
            <a:cxnLst/>
            <a:rect l="l" t="t" r="r" b="b"/>
            <a:pathLst>
              <a:path w="12192000" h="1186180">
                <a:moveTo>
                  <a:pt x="12192000" y="0"/>
                </a:moveTo>
                <a:lnTo>
                  <a:pt x="0" y="0"/>
                </a:lnTo>
                <a:lnTo>
                  <a:pt x="0" y="1185672"/>
                </a:lnTo>
                <a:lnTo>
                  <a:pt x="12192000" y="1185672"/>
                </a:lnTo>
                <a:lnTo>
                  <a:pt x="12192000" y="0"/>
                </a:lnTo>
                <a:close/>
              </a:path>
            </a:pathLst>
          </a:custGeom>
          <a:solidFill>
            <a:srgbClr val="FAE4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7949" y="205232"/>
            <a:ext cx="11574780" cy="72072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700" marR="5080" indent="137160">
              <a:lnSpc>
                <a:spcPts val="2590"/>
              </a:lnSpc>
              <a:spcBef>
                <a:spcPts val="425"/>
              </a:spcBef>
              <a:tabLst>
                <a:tab pos="3978275" algn="l"/>
                <a:tab pos="11245850" algn="l"/>
              </a:tabLst>
            </a:pPr>
            <a:r>
              <a:rPr sz="2400" spc="-90" dirty="0"/>
              <a:t>Коммуникативная </a:t>
            </a:r>
            <a:r>
              <a:rPr sz="2400" spc="-125" dirty="0"/>
              <a:t>компетентность</a:t>
            </a:r>
            <a:r>
              <a:rPr sz="2400" spc="-80" dirty="0"/>
              <a:t> </a:t>
            </a:r>
            <a:r>
              <a:rPr sz="2400" spc="-105" dirty="0"/>
              <a:t>педагога</a:t>
            </a:r>
            <a:r>
              <a:rPr sz="2400" spc="-85" dirty="0"/>
              <a:t> </a:t>
            </a:r>
            <a:r>
              <a:rPr sz="2400" spc="-170" dirty="0"/>
              <a:t>во</a:t>
            </a:r>
            <a:r>
              <a:rPr sz="2400" spc="-65" dirty="0"/>
              <a:t> </a:t>
            </a:r>
            <a:r>
              <a:rPr sz="2400" spc="-114" dirty="0"/>
              <a:t>взаимодействии</a:t>
            </a:r>
            <a:r>
              <a:rPr sz="2400" spc="-90" dirty="0"/>
              <a:t> </a:t>
            </a:r>
            <a:r>
              <a:rPr sz="2400" spc="-110" dirty="0"/>
              <a:t>с</a:t>
            </a:r>
            <a:r>
              <a:rPr sz="2400" spc="-50" dirty="0"/>
              <a:t> </a:t>
            </a:r>
            <a:r>
              <a:rPr sz="2400" spc="-170" dirty="0"/>
              <a:t>родителями	</a:t>
            </a:r>
            <a:r>
              <a:rPr sz="2400" spc="-114" dirty="0"/>
              <a:t>и </a:t>
            </a:r>
            <a:r>
              <a:rPr sz="2400" spc="-110" dirty="0"/>
              <a:t> обучающимися</a:t>
            </a:r>
            <a:r>
              <a:rPr sz="2400" spc="-90" dirty="0"/>
              <a:t> </a:t>
            </a:r>
            <a:r>
              <a:rPr sz="2400" spc="-160" dirty="0"/>
              <a:t>в</a:t>
            </a:r>
            <a:r>
              <a:rPr sz="2400" spc="-60" dirty="0"/>
              <a:t> </a:t>
            </a:r>
            <a:r>
              <a:rPr sz="2400" spc="-120" dirty="0"/>
              <a:t>процессе	</a:t>
            </a:r>
            <a:r>
              <a:rPr sz="2400" spc="-135" dirty="0"/>
              <a:t>информационно-мотивационной</a:t>
            </a:r>
            <a:r>
              <a:rPr sz="2400" spc="-75" dirty="0"/>
              <a:t> </a:t>
            </a:r>
            <a:r>
              <a:rPr sz="2400" spc="-60" dirty="0"/>
              <a:t>кампании</a:t>
            </a:r>
            <a:r>
              <a:rPr sz="2400" spc="-90" dirty="0"/>
              <a:t> </a:t>
            </a:r>
            <a:r>
              <a:rPr sz="2400" spc="-25" dirty="0"/>
              <a:t>(ИМК</a:t>
            </a:r>
            <a:r>
              <a:rPr sz="2400" spc="-80" dirty="0"/>
              <a:t> </a:t>
            </a:r>
            <a:r>
              <a:rPr sz="2400" spc="-204" dirty="0"/>
              <a:t>СПТ)</a:t>
            </a:r>
            <a:endParaRPr sz="2400"/>
          </a:p>
        </p:txBody>
      </p:sp>
      <p:sp>
        <p:nvSpPr>
          <p:cNvPr id="4" name="object 4"/>
          <p:cNvSpPr txBox="1"/>
          <p:nvPr/>
        </p:nvSpPr>
        <p:spPr>
          <a:xfrm>
            <a:off x="500887" y="1918157"/>
            <a:ext cx="7137400" cy="346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00"/>
              </a:spcBef>
              <a:buFont typeface="Microsoft Sans Serif"/>
              <a:buChar char="•"/>
              <a:tabLst>
                <a:tab pos="240665" algn="l"/>
                <a:tab pos="241300" algn="l"/>
              </a:tabLst>
            </a:pPr>
            <a:r>
              <a:rPr sz="2100" b="1" dirty="0">
                <a:latin typeface="Verdana"/>
                <a:cs typeface="Verdana"/>
              </a:rPr>
              <a:t>Каковы</a:t>
            </a:r>
            <a:r>
              <a:rPr sz="2100" b="1" spc="-25" dirty="0">
                <a:latin typeface="Verdana"/>
                <a:cs typeface="Verdana"/>
              </a:rPr>
              <a:t> </a:t>
            </a:r>
            <a:r>
              <a:rPr sz="2100" b="1" dirty="0">
                <a:latin typeface="Verdana"/>
                <a:cs typeface="Verdana"/>
              </a:rPr>
              <a:t>задачи</a:t>
            </a:r>
            <a:r>
              <a:rPr sz="2100" b="1" spc="-30" dirty="0">
                <a:latin typeface="Verdana"/>
                <a:cs typeface="Verdana"/>
              </a:rPr>
              <a:t> </a:t>
            </a:r>
            <a:r>
              <a:rPr sz="2100" b="1" dirty="0">
                <a:latin typeface="Verdana"/>
                <a:cs typeface="Verdana"/>
              </a:rPr>
              <a:t>педагога</a:t>
            </a:r>
            <a:r>
              <a:rPr sz="2100" b="1" spc="-40" dirty="0">
                <a:latin typeface="Verdana"/>
                <a:cs typeface="Verdana"/>
              </a:rPr>
              <a:t> </a:t>
            </a:r>
            <a:r>
              <a:rPr sz="2100" b="1" spc="-5" dirty="0">
                <a:latin typeface="Verdana"/>
                <a:cs typeface="Verdana"/>
              </a:rPr>
              <a:t>во</a:t>
            </a:r>
            <a:r>
              <a:rPr sz="2100" b="1" spc="-30" dirty="0">
                <a:latin typeface="Verdana"/>
                <a:cs typeface="Verdana"/>
              </a:rPr>
              <a:t> </a:t>
            </a:r>
            <a:r>
              <a:rPr sz="2100" b="1" spc="-5" dirty="0">
                <a:latin typeface="Verdana"/>
                <a:cs typeface="Verdana"/>
              </a:rPr>
              <a:t>взаимодействии</a:t>
            </a:r>
            <a:endParaRPr sz="2100"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29487" y="2142871"/>
            <a:ext cx="6674484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dirty="0">
                <a:latin typeface="Verdana"/>
                <a:cs typeface="Verdana"/>
              </a:rPr>
              <a:t>с</a:t>
            </a:r>
            <a:r>
              <a:rPr sz="2100" b="1" spc="-20" dirty="0">
                <a:latin typeface="Verdana"/>
                <a:cs typeface="Verdana"/>
              </a:rPr>
              <a:t> </a:t>
            </a:r>
            <a:r>
              <a:rPr sz="2100" b="1" spc="-5" dirty="0">
                <a:latin typeface="Verdana"/>
                <a:cs typeface="Verdana"/>
              </a:rPr>
              <a:t>родителями</a:t>
            </a:r>
            <a:r>
              <a:rPr sz="2100" b="1" spc="-25" dirty="0">
                <a:latin typeface="Verdana"/>
                <a:cs typeface="Verdana"/>
              </a:rPr>
              <a:t> </a:t>
            </a:r>
            <a:r>
              <a:rPr sz="2100" b="1" dirty="0">
                <a:latin typeface="Verdana"/>
                <a:cs typeface="Verdana"/>
              </a:rPr>
              <a:t>и</a:t>
            </a:r>
            <a:r>
              <a:rPr sz="2100" b="1" spc="-15" dirty="0">
                <a:latin typeface="Verdana"/>
                <a:cs typeface="Verdana"/>
              </a:rPr>
              <a:t> </a:t>
            </a:r>
            <a:r>
              <a:rPr sz="2100" b="1" dirty="0">
                <a:latin typeface="Verdana"/>
                <a:cs typeface="Verdana"/>
              </a:rPr>
              <a:t>обучающимися</a:t>
            </a:r>
            <a:r>
              <a:rPr sz="2100" b="1" spc="-35" dirty="0">
                <a:latin typeface="Verdana"/>
                <a:cs typeface="Verdana"/>
              </a:rPr>
              <a:t> </a:t>
            </a:r>
            <a:r>
              <a:rPr sz="2100" b="1" dirty="0">
                <a:latin typeface="Verdana"/>
                <a:cs typeface="Verdana"/>
              </a:rPr>
              <a:t>в</a:t>
            </a:r>
            <a:r>
              <a:rPr sz="2100" b="1" spc="-20" dirty="0">
                <a:latin typeface="Verdana"/>
                <a:cs typeface="Verdana"/>
              </a:rPr>
              <a:t> </a:t>
            </a:r>
            <a:r>
              <a:rPr sz="2100" b="1" spc="-5" dirty="0">
                <a:latin typeface="Verdana"/>
                <a:cs typeface="Verdana"/>
              </a:rPr>
              <a:t>процессе</a:t>
            </a:r>
            <a:endParaRPr sz="2100" dirty="0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29487" y="2366898"/>
            <a:ext cx="5922645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dirty="0">
                <a:latin typeface="Verdana"/>
                <a:cs typeface="Verdana"/>
              </a:rPr>
              <a:t>ИМК</a:t>
            </a:r>
            <a:r>
              <a:rPr sz="2100" b="1" spc="-25" dirty="0">
                <a:latin typeface="Verdana"/>
                <a:cs typeface="Verdana"/>
              </a:rPr>
              <a:t> </a:t>
            </a:r>
            <a:r>
              <a:rPr sz="2100" b="1" dirty="0">
                <a:latin typeface="Verdana"/>
                <a:cs typeface="Verdana"/>
              </a:rPr>
              <a:t>по</a:t>
            </a:r>
            <a:r>
              <a:rPr sz="2100" b="1" spc="-10" dirty="0">
                <a:latin typeface="Verdana"/>
                <a:cs typeface="Verdana"/>
              </a:rPr>
              <a:t> </a:t>
            </a:r>
            <a:r>
              <a:rPr sz="2100" b="1" spc="-5" dirty="0">
                <a:latin typeface="Verdana"/>
                <a:cs typeface="Verdana"/>
              </a:rPr>
              <a:t>участию</a:t>
            </a:r>
            <a:r>
              <a:rPr sz="2100" b="1" spc="-40" dirty="0">
                <a:latin typeface="Verdana"/>
                <a:cs typeface="Verdana"/>
              </a:rPr>
              <a:t> </a:t>
            </a:r>
            <a:r>
              <a:rPr sz="2100" b="1" dirty="0">
                <a:latin typeface="Verdana"/>
                <a:cs typeface="Verdana"/>
              </a:rPr>
              <a:t>обучающихся</a:t>
            </a:r>
            <a:r>
              <a:rPr sz="2100" b="1" spc="-40" dirty="0">
                <a:latin typeface="Verdana"/>
                <a:cs typeface="Verdana"/>
              </a:rPr>
              <a:t> </a:t>
            </a:r>
            <a:r>
              <a:rPr sz="2100" b="1" dirty="0">
                <a:latin typeface="Verdana"/>
                <a:cs typeface="Verdana"/>
              </a:rPr>
              <a:t>в</a:t>
            </a:r>
            <a:r>
              <a:rPr sz="2100" b="1" spc="-20" dirty="0">
                <a:latin typeface="Verdana"/>
                <a:cs typeface="Verdana"/>
              </a:rPr>
              <a:t> </a:t>
            </a:r>
            <a:r>
              <a:rPr sz="2100" b="1" spc="-5" dirty="0">
                <a:latin typeface="Verdana"/>
                <a:cs typeface="Verdana"/>
              </a:rPr>
              <a:t>СПТ?</a:t>
            </a:r>
            <a:endParaRPr sz="2100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00887" y="3067939"/>
            <a:ext cx="6949440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00"/>
              </a:spcBef>
              <a:buFont typeface="Microsoft Sans Serif"/>
              <a:buChar char="•"/>
              <a:tabLst>
                <a:tab pos="240665" algn="l"/>
                <a:tab pos="241300" algn="l"/>
              </a:tabLst>
            </a:pPr>
            <a:r>
              <a:rPr sz="2100" b="1" dirty="0">
                <a:latin typeface="Verdana"/>
                <a:cs typeface="Verdana"/>
              </a:rPr>
              <a:t>Как</a:t>
            </a:r>
            <a:r>
              <a:rPr sz="2100" b="1" spc="-10" dirty="0">
                <a:latin typeface="Verdana"/>
                <a:cs typeface="Verdana"/>
              </a:rPr>
              <a:t> </a:t>
            </a:r>
            <a:r>
              <a:rPr sz="2100" b="1" spc="-5" dirty="0">
                <a:latin typeface="Verdana"/>
                <a:cs typeface="Verdana"/>
              </a:rPr>
              <a:t>говорить</a:t>
            </a:r>
            <a:r>
              <a:rPr sz="2100" b="1" spc="-30" dirty="0">
                <a:latin typeface="Verdana"/>
                <a:cs typeface="Verdana"/>
              </a:rPr>
              <a:t> </a:t>
            </a:r>
            <a:r>
              <a:rPr sz="2100" b="1" dirty="0">
                <a:latin typeface="Verdana"/>
                <a:cs typeface="Verdana"/>
              </a:rPr>
              <a:t>с</a:t>
            </a:r>
            <a:r>
              <a:rPr sz="2100" b="1" spc="-30" dirty="0">
                <a:latin typeface="Verdana"/>
                <a:cs typeface="Verdana"/>
              </a:rPr>
              <a:t> </a:t>
            </a:r>
            <a:r>
              <a:rPr sz="2100" b="1" spc="-5" dirty="0">
                <a:latin typeface="Verdana"/>
                <a:cs typeface="Verdana"/>
              </a:rPr>
              <a:t>родителями</a:t>
            </a:r>
            <a:r>
              <a:rPr sz="2100" b="1" spc="-10" dirty="0">
                <a:latin typeface="Verdana"/>
                <a:cs typeface="Verdana"/>
              </a:rPr>
              <a:t> </a:t>
            </a:r>
            <a:r>
              <a:rPr sz="2100" b="1" dirty="0">
                <a:latin typeface="Verdana"/>
                <a:cs typeface="Verdana"/>
              </a:rPr>
              <a:t>и</a:t>
            </a:r>
            <a:r>
              <a:rPr sz="2100" b="1" spc="-15" dirty="0">
                <a:latin typeface="Verdana"/>
                <a:cs typeface="Verdana"/>
              </a:rPr>
              <a:t> </a:t>
            </a:r>
            <a:r>
              <a:rPr sz="2100" b="1" spc="-5" dirty="0">
                <a:latin typeface="Verdana"/>
                <a:cs typeface="Verdana"/>
              </a:rPr>
              <a:t>подростками,</a:t>
            </a:r>
            <a:endParaRPr sz="2100">
              <a:latin typeface="Verdana"/>
              <a:cs typeface="Verdan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29487" y="3291662"/>
            <a:ext cx="4112260" cy="346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spc="-5" dirty="0">
                <a:latin typeface="Verdana"/>
                <a:cs typeface="Verdana"/>
              </a:rPr>
              <a:t>чтобы</a:t>
            </a:r>
            <a:r>
              <a:rPr sz="2100" b="1" spc="-45" dirty="0">
                <a:latin typeface="Verdana"/>
                <a:cs typeface="Verdana"/>
              </a:rPr>
              <a:t> </a:t>
            </a:r>
            <a:r>
              <a:rPr sz="2100" b="1" dirty="0">
                <a:latin typeface="Verdana"/>
                <a:cs typeface="Verdana"/>
              </a:rPr>
              <a:t>эти</a:t>
            </a:r>
            <a:r>
              <a:rPr sz="2100" b="1" spc="-20" dirty="0">
                <a:latin typeface="Verdana"/>
                <a:cs typeface="Verdana"/>
              </a:rPr>
              <a:t> </a:t>
            </a:r>
            <a:r>
              <a:rPr sz="2100" b="1" dirty="0">
                <a:latin typeface="Verdana"/>
                <a:cs typeface="Verdana"/>
              </a:rPr>
              <a:t>задачи</a:t>
            </a:r>
            <a:r>
              <a:rPr sz="2100" b="1" spc="-45" dirty="0">
                <a:latin typeface="Verdana"/>
                <a:cs typeface="Verdana"/>
              </a:rPr>
              <a:t> </a:t>
            </a:r>
            <a:r>
              <a:rPr sz="2100" b="1" spc="-5" dirty="0">
                <a:latin typeface="Verdana"/>
                <a:cs typeface="Verdana"/>
              </a:rPr>
              <a:t>решить?</a:t>
            </a:r>
            <a:endParaRPr sz="2100">
              <a:latin typeface="Verdana"/>
              <a:cs typeface="Verdan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00887" y="3994784"/>
            <a:ext cx="6145530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00"/>
              </a:spcBef>
              <a:buFont typeface="Microsoft Sans Serif"/>
              <a:buChar char="•"/>
              <a:tabLst>
                <a:tab pos="240665" algn="l"/>
                <a:tab pos="241300" algn="l"/>
              </a:tabLst>
            </a:pPr>
            <a:r>
              <a:rPr sz="2100" b="1" dirty="0">
                <a:latin typeface="Verdana"/>
                <a:cs typeface="Verdana"/>
              </a:rPr>
              <a:t>Какие</a:t>
            </a:r>
            <a:r>
              <a:rPr sz="2100" b="1" spc="-15" dirty="0">
                <a:latin typeface="Verdana"/>
                <a:cs typeface="Verdana"/>
              </a:rPr>
              <a:t> </a:t>
            </a:r>
            <a:r>
              <a:rPr sz="2100" b="1" spc="-5" dirty="0">
                <a:latin typeface="Verdana"/>
                <a:cs typeface="Verdana"/>
              </a:rPr>
              <a:t>речевые</a:t>
            </a:r>
            <a:r>
              <a:rPr sz="2100" b="1" spc="-25" dirty="0">
                <a:latin typeface="Verdana"/>
                <a:cs typeface="Verdana"/>
              </a:rPr>
              <a:t> </a:t>
            </a:r>
            <a:r>
              <a:rPr sz="2100" b="1" dirty="0">
                <a:latin typeface="Verdana"/>
                <a:cs typeface="Verdana"/>
              </a:rPr>
              <a:t>и</a:t>
            </a:r>
            <a:r>
              <a:rPr sz="2100" b="1" spc="-20" dirty="0">
                <a:latin typeface="Verdana"/>
                <a:cs typeface="Verdana"/>
              </a:rPr>
              <a:t> </a:t>
            </a:r>
            <a:r>
              <a:rPr sz="2100" b="1" dirty="0">
                <a:latin typeface="Verdana"/>
                <a:cs typeface="Verdana"/>
              </a:rPr>
              <a:t>неречевые</a:t>
            </a:r>
            <a:r>
              <a:rPr sz="2100" b="1" spc="-10" dirty="0">
                <a:latin typeface="Verdana"/>
                <a:cs typeface="Verdana"/>
              </a:rPr>
              <a:t> </a:t>
            </a:r>
            <a:r>
              <a:rPr sz="2100" b="1" spc="-5" dirty="0">
                <a:latin typeface="Verdana"/>
                <a:cs typeface="Verdana"/>
              </a:rPr>
              <a:t>средства</a:t>
            </a:r>
            <a:endParaRPr sz="2100">
              <a:latin typeface="Verdana"/>
              <a:cs typeface="Verdan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29487" y="4218813"/>
            <a:ext cx="6379845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dirty="0">
                <a:latin typeface="Verdana"/>
                <a:cs typeface="Verdana"/>
              </a:rPr>
              <a:t>наиболее</a:t>
            </a:r>
            <a:r>
              <a:rPr sz="2100" b="1" spc="-30" dirty="0">
                <a:latin typeface="Verdana"/>
                <a:cs typeface="Verdana"/>
              </a:rPr>
              <a:t> </a:t>
            </a:r>
            <a:r>
              <a:rPr sz="2100" b="1" dirty="0">
                <a:latin typeface="Verdana"/>
                <a:cs typeface="Verdana"/>
              </a:rPr>
              <a:t>оптимальны</a:t>
            </a:r>
            <a:r>
              <a:rPr sz="2100" b="1" spc="-35" dirty="0">
                <a:latin typeface="Verdana"/>
                <a:cs typeface="Verdana"/>
              </a:rPr>
              <a:t> </a:t>
            </a:r>
            <a:r>
              <a:rPr sz="2100" b="1" spc="-5" dirty="0">
                <a:latin typeface="Verdana"/>
                <a:cs typeface="Verdana"/>
              </a:rPr>
              <a:t>для</a:t>
            </a:r>
            <a:r>
              <a:rPr sz="2100" b="1" spc="-20" dirty="0">
                <a:latin typeface="Verdana"/>
                <a:cs typeface="Verdana"/>
              </a:rPr>
              <a:t> </a:t>
            </a:r>
            <a:r>
              <a:rPr sz="2100" b="1" spc="-10" dirty="0">
                <a:latin typeface="Verdana"/>
                <a:cs typeface="Verdana"/>
              </a:rPr>
              <a:t>решения </a:t>
            </a:r>
            <a:r>
              <a:rPr sz="2100" b="1" dirty="0">
                <a:latin typeface="Verdana"/>
                <a:cs typeface="Verdana"/>
              </a:rPr>
              <a:t>этих</a:t>
            </a:r>
            <a:endParaRPr sz="2100">
              <a:latin typeface="Verdana"/>
              <a:cs typeface="Verdan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29487" y="4442841"/>
            <a:ext cx="1071245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dirty="0">
                <a:latin typeface="Verdana"/>
                <a:cs typeface="Verdana"/>
              </a:rPr>
              <a:t>задач?</a:t>
            </a:r>
            <a:endParaRPr sz="2100">
              <a:latin typeface="Verdana"/>
              <a:cs typeface="Verdan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00887" y="5145785"/>
            <a:ext cx="7285990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00"/>
              </a:spcBef>
              <a:buFont typeface="Microsoft Sans Serif"/>
              <a:buChar char="•"/>
              <a:tabLst>
                <a:tab pos="240665" algn="l"/>
                <a:tab pos="241300" algn="l"/>
              </a:tabLst>
            </a:pPr>
            <a:r>
              <a:rPr sz="2100" b="1" dirty="0">
                <a:latin typeface="Verdana"/>
                <a:cs typeface="Verdana"/>
              </a:rPr>
              <a:t>Какие</a:t>
            </a:r>
            <a:r>
              <a:rPr sz="2100" b="1" spc="-15" dirty="0">
                <a:latin typeface="Verdana"/>
                <a:cs typeface="Verdana"/>
              </a:rPr>
              <a:t> </a:t>
            </a:r>
            <a:r>
              <a:rPr sz="2100" b="1" spc="-5" dirty="0">
                <a:latin typeface="Verdana"/>
                <a:cs typeface="Verdana"/>
              </a:rPr>
              <a:t>коммуникативные</a:t>
            </a:r>
            <a:r>
              <a:rPr sz="2100" b="1" spc="-30" dirty="0">
                <a:latin typeface="Verdana"/>
                <a:cs typeface="Verdana"/>
              </a:rPr>
              <a:t> </a:t>
            </a:r>
            <a:r>
              <a:rPr sz="2100" b="1" spc="-5" dirty="0">
                <a:latin typeface="Verdana"/>
                <a:cs typeface="Verdana"/>
              </a:rPr>
              <a:t>действия</a:t>
            </a:r>
            <a:r>
              <a:rPr sz="2100" b="1" spc="-20" dirty="0">
                <a:latin typeface="Verdana"/>
                <a:cs typeface="Verdana"/>
              </a:rPr>
              <a:t> </a:t>
            </a:r>
            <a:r>
              <a:rPr sz="2100" b="1" dirty="0">
                <a:latin typeface="Verdana"/>
                <a:cs typeface="Verdana"/>
              </a:rPr>
              <a:t>педагогов</a:t>
            </a:r>
            <a:endParaRPr sz="2100">
              <a:latin typeface="Verdana"/>
              <a:cs typeface="Verdan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29487" y="5369763"/>
            <a:ext cx="5798820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936490" algn="l"/>
              </a:tabLst>
            </a:pPr>
            <a:r>
              <a:rPr sz="2100" b="1" spc="-5" dirty="0">
                <a:latin typeface="Verdana"/>
                <a:cs typeface="Verdana"/>
              </a:rPr>
              <a:t>могу</a:t>
            </a:r>
            <a:r>
              <a:rPr sz="2100" b="1" dirty="0">
                <a:latin typeface="Verdana"/>
                <a:cs typeface="Verdana"/>
              </a:rPr>
              <a:t>т</a:t>
            </a:r>
            <a:r>
              <a:rPr sz="2100" b="1" spc="-25" dirty="0">
                <a:latin typeface="Verdana"/>
                <a:cs typeface="Verdana"/>
              </a:rPr>
              <a:t> </a:t>
            </a:r>
            <a:r>
              <a:rPr sz="2100" b="1" spc="-5" dirty="0">
                <a:latin typeface="Verdana"/>
                <a:cs typeface="Verdana"/>
              </a:rPr>
              <a:t>сниж</a:t>
            </a:r>
            <a:r>
              <a:rPr sz="2100" b="1" spc="5" dirty="0">
                <a:latin typeface="Verdana"/>
                <a:cs typeface="Verdana"/>
              </a:rPr>
              <a:t>а</a:t>
            </a:r>
            <a:r>
              <a:rPr sz="2100" b="1" spc="-5" dirty="0">
                <a:latin typeface="Verdana"/>
                <a:cs typeface="Verdana"/>
              </a:rPr>
              <a:t>т</a:t>
            </a:r>
            <a:r>
              <a:rPr sz="2100" b="1" dirty="0">
                <a:latin typeface="Verdana"/>
                <a:cs typeface="Verdana"/>
              </a:rPr>
              <a:t>ь</a:t>
            </a:r>
            <a:r>
              <a:rPr sz="2100" b="1" spc="-15" dirty="0">
                <a:latin typeface="Verdana"/>
                <a:cs typeface="Verdana"/>
              </a:rPr>
              <a:t> </a:t>
            </a:r>
            <a:r>
              <a:rPr sz="2100" b="1" dirty="0">
                <a:latin typeface="Verdana"/>
                <a:cs typeface="Verdana"/>
              </a:rPr>
              <a:t>эффе</a:t>
            </a:r>
            <a:r>
              <a:rPr sz="2100" b="1" spc="-10" dirty="0">
                <a:latin typeface="Verdana"/>
                <a:cs typeface="Verdana"/>
              </a:rPr>
              <a:t>к</a:t>
            </a:r>
            <a:r>
              <a:rPr sz="2100" b="1" spc="-5" dirty="0">
                <a:latin typeface="Verdana"/>
                <a:cs typeface="Verdana"/>
              </a:rPr>
              <a:t>ти</a:t>
            </a:r>
            <a:r>
              <a:rPr sz="2100" b="1" spc="5" dirty="0">
                <a:latin typeface="Verdana"/>
                <a:cs typeface="Verdana"/>
              </a:rPr>
              <a:t>в</a:t>
            </a:r>
            <a:r>
              <a:rPr sz="2100" b="1" dirty="0">
                <a:latin typeface="Verdana"/>
                <a:cs typeface="Verdana"/>
              </a:rPr>
              <a:t>ность	ИМК?</a:t>
            </a:r>
            <a:endParaRPr sz="2100">
              <a:latin typeface="Verdana"/>
              <a:cs typeface="Verdana"/>
            </a:endParaRPr>
          </a:p>
        </p:txBody>
      </p:sp>
      <p:pic>
        <p:nvPicPr>
          <p:cNvPr id="14" name="object 1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33943" y="2241804"/>
            <a:ext cx="3992879" cy="267919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9352" y="1514855"/>
            <a:ext cx="11957685" cy="5172710"/>
          </a:xfrm>
          <a:custGeom>
            <a:avLst/>
            <a:gdLst/>
            <a:ahLst/>
            <a:cxnLst/>
            <a:rect l="l" t="t" r="r" b="b"/>
            <a:pathLst>
              <a:path w="11957685" h="5172709">
                <a:moveTo>
                  <a:pt x="0" y="5172456"/>
                </a:moveTo>
                <a:lnTo>
                  <a:pt x="11957304" y="5172456"/>
                </a:lnTo>
                <a:lnTo>
                  <a:pt x="11957304" y="0"/>
                </a:lnTo>
                <a:lnTo>
                  <a:pt x="0" y="0"/>
                </a:lnTo>
                <a:lnTo>
                  <a:pt x="0" y="5172456"/>
                </a:lnTo>
                <a:close/>
              </a:path>
            </a:pathLst>
          </a:custGeom>
          <a:ln w="12192">
            <a:solidFill>
              <a:srgbClr val="4170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1030605"/>
          </a:xfrm>
          <a:custGeom>
            <a:avLst/>
            <a:gdLst/>
            <a:ahLst/>
            <a:cxnLst/>
            <a:rect l="l" t="t" r="r" b="b"/>
            <a:pathLst>
              <a:path w="12192000" h="1030605">
                <a:moveTo>
                  <a:pt x="12192000" y="0"/>
                </a:moveTo>
                <a:lnTo>
                  <a:pt x="0" y="0"/>
                </a:lnTo>
                <a:lnTo>
                  <a:pt x="0" y="1030224"/>
                </a:lnTo>
                <a:lnTo>
                  <a:pt x="12192000" y="1030224"/>
                </a:lnTo>
                <a:lnTo>
                  <a:pt x="12192000" y="0"/>
                </a:lnTo>
                <a:close/>
              </a:path>
            </a:pathLst>
          </a:custGeom>
          <a:solidFill>
            <a:srgbClr val="FAE4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99161" y="11683"/>
            <a:ext cx="11995785" cy="945515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1612900" marR="5080" indent="-1600835">
              <a:lnSpc>
                <a:spcPts val="3400"/>
              </a:lnSpc>
              <a:spcBef>
                <a:spcPts val="580"/>
              </a:spcBef>
            </a:pPr>
            <a:r>
              <a:rPr spc="-5" dirty="0">
                <a:latin typeface="Verdana"/>
                <a:cs typeface="Verdana"/>
              </a:rPr>
              <a:t>Информационно-мотивационная</a:t>
            </a:r>
            <a:r>
              <a:rPr spc="-20" dirty="0">
                <a:latin typeface="Verdana"/>
                <a:cs typeface="Verdana"/>
              </a:rPr>
              <a:t> </a:t>
            </a:r>
            <a:r>
              <a:rPr dirty="0">
                <a:latin typeface="Verdana"/>
                <a:cs typeface="Verdana"/>
              </a:rPr>
              <a:t>кампания</a:t>
            </a:r>
            <a:r>
              <a:rPr spc="20" dirty="0">
                <a:latin typeface="Verdana"/>
                <a:cs typeface="Verdana"/>
              </a:rPr>
              <a:t> </a:t>
            </a:r>
            <a:r>
              <a:rPr dirty="0">
                <a:latin typeface="Verdana"/>
                <a:cs typeface="Verdana"/>
              </a:rPr>
              <a:t>–</a:t>
            </a:r>
            <a:r>
              <a:rPr spc="10" dirty="0">
                <a:latin typeface="Verdana"/>
                <a:cs typeface="Verdana"/>
              </a:rPr>
              <a:t> </a:t>
            </a:r>
            <a:r>
              <a:rPr dirty="0">
                <a:latin typeface="Verdana"/>
                <a:cs typeface="Verdana"/>
              </a:rPr>
              <a:t>один </a:t>
            </a:r>
            <a:r>
              <a:rPr spc="-1080" dirty="0">
                <a:latin typeface="Verdana"/>
                <a:cs typeface="Verdana"/>
              </a:rPr>
              <a:t> </a:t>
            </a:r>
            <a:r>
              <a:rPr dirty="0">
                <a:latin typeface="Verdana"/>
                <a:cs typeface="Verdana"/>
              </a:rPr>
              <a:t>из этапов</a:t>
            </a:r>
            <a:r>
              <a:rPr spc="-15" dirty="0">
                <a:latin typeface="Verdana"/>
                <a:cs typeface="Verdana"/>
              </a:rPr>
              <a:t> </a:t>
            </a:r>
            <a:r>
              <a:rPr spc="-5" dirty="0">
                <a:latin typeface="Verdana"/>
                <a:cs typeface="Verdana"/>
              </a:rPr>
              <a:t>профилактической</a:t>
            </a:r>
            <a:r>
              <a:rPr spc="-25" dirty="0">
                <a:latin typeface="Verdana"/>
                <a:cs typeface="Verdana"/>
              </a:rPr>
              <a:t> </a:t>
            </a:r>
            <a:r>
              <a:rPr spc="-5" dirty="0">
                <a:latin typeface="Verdana"/>
                <a:cs typeface="Verdana"/>
              </a:rPr>
              <a:t>работы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891278" y="2517140"/>
            <a:ext cx="27863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7E5F00"/>
                </a:solidFill>
                <a:latin typeface="Verdana"/>
                <a:cs typeface="Verdana"/>
              </a:rPr>
              <a:t>эф</a:t>
            </a:r>
            <a:r>
              <a:rPr sz="2400" b="1" spc="-10" dirty="0">
                <a:solidFill>
                  <a:srgbClr val="7E5F00"/>
                </a:solidFill>
                <a:latin typeface="Verdana"/>
                <a:cs typeface="Verdana"/>
              </a:rPr>
              <a:t>ф</a:t>
            </a:r>
            <a:r>
              <a:rPr sz="2400" b="1" spc="-5" dirty="0">
                <a:solidFill>
                  <a:srgbClr val="7E5F00"/>
                </a:solidFill>
                <a:latin typeface="Verdana"/>
                <a:cs typeface="Verdana"/>
              </a:rPr>
              <a:t>ективн</a:t>
            </a:r>
            <a:r>
              <a:rPr sz="2400" b="1" spc="-10" dirty="0">
                <a:solidFill>
                  <a:srgbClr val="7E5F00"/>
                </a:solidFill>
                <a:latin typeface="Verdana"/>
                <a:cs typeface="Verdana"/>
              </a:rPr>
              <a:t>о</a:t>
            </a:r>
            <a:r>
              <a:rPr sz="2400" b="1" spc="-5" dirty="0">
                <a:solidFill>
                  <a:srgbClr val="7E5F00"/>
                </a:solidFill>
                <a:latin typeface="Verdana"/>
                <a:cs typeface="Verdana"/>
              </a:rPr>
              <a:t>сти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48029" y="2151379"/>
            <a:ext cx="368046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2729" indent="-240665">
              <a:lnSpc>
                <a:spcPct val="100000"/>
              </a:lnSpc>
              <a:spcBef>
                <a:spcPts val="100"/>
              </a:spcBef>
              <a:buSzPct val="95833"/>
              <a:buFont typeface="Wingdings"/>
              <a:buChar char=""/>
              <a:tabLst>
                <a:tab pos="253365" algn="l"/>
              </a:tabLst>
            </a:pPr>
            <a:r>
              <a:rPr sz="2400" b="1" dirty="0">
                <a:latin typeface="Verdana"/>
                <a:cs typeface="Verdana"/>
              </a:rPr>
              <a:t>Зачем?</a:t>
            </a:r>
            <a:endParaRPr sz="2400">
              <a:latin typeface="Verdana"/>
              <a:cs typeface="Verdana"/>
            </a:endParaRPr>
          </a:p>
          <a:p>
            <a:pPr marL="12700" marR="5080">
              <a:lnSpc>
                <a:spcPct val="100000"/>
              </a:lnSpc>
              <a:tabLst>
                <a:tab pos="1644650" algn="l"/>
              </a:tabLst>
            </a:pPr>
            <a:r>
              <a:rPr sz="2400" b="1" dirty="0">
                <a:solidFill>
                  <a:srgbClr val="7E5F00"/>
                </a:solidFill>
                <a:latin typeface="Verdana"/>
                <a:cs typeface="Verdana"/>
              </a:rPr>
              <a:t>Како</a:t>
            </a:r>
            <a:r>
              <a:rPr sz="2400" b="1" spc="-10" dirty="0">
                <a:solidFill>
                  <a:srgbClr val="7E5F00"/>
                </a:solidFill>
                <a:latin typeface="Verdana"/>
                <a:cs typeface="Verdana"/>
              </a:rPr>
              <a:t>в</a:t>
            </a:r>
            <a:r>
              <a:rPr sz="2400" b="1" dirty="0">
                <a:solidFill>
                  <a:srgbClr val="7E5F00"/>
                </a:solidFill>
                <a:latin typeface="Verdana"/>
                <a:cs typeface="Verdana"/>
              </a:rPr>
              <a:t>ы	по</a:t>
            </a:r>
            <a:r>
              <a:rPr sz="2400" b="1" spc="-10" dirty="0">
                <a:solidFill>
                  <a:srgbClr val="7E5F00"/>
                </a:solidFill>
                <a:latin typeface="Verdana"/>
                <a:cs typeface="Verdana"/>
              </a:rPr>
              <a:t>к</a:t>
            </a:r>
            <a:r>
              <a:rPr sz="2400" b="1" dirty="0">
                <a:solidFill>
                  <a:srgbClr val="7E5F00"/>
                </a:solidFill>
                <a:latin typeface="Verdana"/>
                <a:cs typeface="Verdana"/>
              </a:rPr>
              <a:t>а</a:t>
            </a:r>
            <a:r>
              <a:rPr sz="2400" b="1" spc="5" dirty="0">
                <a:solidFill>
                  <a:srgbClr val="7E5F00"/>
                </a:solidFill>
                <a:latin typeface="Verdana"/>
                <a:cs typeface="Verdana"/>
              </a:rPr>
              <a:t>з</a:t>
            </a:r>
            <a:r>
              <a:rPr sz="2400" b="1" dirty="0">
                <a:solidFill>
                  <a:srgbClr val="7E5F00"/>
                </a:solidFill>
                <a:latin typeface="Verdana"/>
                <a:cs typeface="Verdana"/>
              </a:rPr>
              <a:t>ате</a:t>
            </a:r>
            <a:r>
              <a:rPr sz="2400" b="1" spc="5" dirty="0">
                <a:solidFill>
                  <a:srgbClr val="7E5F00"/>
                </a:solidFill>
                <a:latin typeface="Verdana"/>
                <a:cs typeface="Verdana"/>
              </a:rPr>
              <a:t>л</a:t>
            </a:r>
            <a:r>
              <a:rPr sz="2400" b="1" dirty="0">
                <a:solidFill>
                  <a:srgbClr val="7E5F00"/>
                </a:solidFill>
                <a:latin typeface="Verdana"/>
                <a:cs typeface="Verdana"/>
              </a:rPr>
              <a:t>и  ИМК</a:t>
            </a:r>
            <a:r>
              <a:rPr sz="2400" b="1" spc="-10" dirty="0">
                <a:solidFill>
                  <a:srgbClr val="7E5F00"/>
                </a:solidFill>
                <a:latin typeface="Verdana"/>
                <a:cs typeface="Verdana"/>
              </a:rPr>
              <a:t> </a:t>
            </a:r>
            <a:r>
              <a:rPr sz="2400" b="1" spc="-5" dirty="0">
                <a:solidFill>
                  <a:srgbClr val="7E5F00"/>
                </a:solidFill>
                <a:latin typeface="Verdana"/>
                <a:cs typeface="Verdana"/>
              </a:rPr>
              <a:t>СПТ?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48029" y="3614673"/>
            <a:ext cx="643128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2729" indent="-240665">
              <a:lnSpc>
                <a:spcPct val="100000"/>
              </a:lnSpc>
              <a:spcBef>
                <a:spcPts val="100"/>
              </a:spcBef>
              <a:buSzPct val="95833"/>
              <a:buFont typeface="Wingdings"/>
              <a:buChar char=""/>
              <a:tabLst>
                <a:tab pos="253365" algn="l"/>
              </a:tabLst>
            </a:pPr>
            <a:r>
              <a:rPr sz="2400" b="1" spc="-5" dirty="0">
                <a:latin typeface="Verdana"/>
                <a:cs typeface="Verdana"/>
              </a:rPr>
              <a:t>Что?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2400" b="1" dirty="0">
                <a:solidFill>
                  <a:srgbClr val="7E5F00"/>
                </a:solidFill>
                <a:latin typeface="Verdana"/>
                <a:cs typeface="Verdana"/>
              </a:rPr>
              <a:t>Каким</a:t>
            </a:r>
            <a:r>
              <a:rPr sz="2400" b="1" spc="-25" dirty="0">
                <a:solidFill>
                  <a:srgbClr val="7E5F00"/>
                </a:solidFill>
                <a:latin typeface="Verdana"/>
                <a:cs typeface="Verdana"/>
              </a:rPr>
              <a:t> </a:t>
            </a:r>
            <a:r>
              <a:rPr sz="2400" b="1" dirty="0">
                <a:solidFill>
                  <a:srgbClr val="7E5F00"/>
                </a:solidFill>
                <a:latin typeface="Verdana"/>
                <a:cs typeface="Verdana"/>
              </a:rPr>
              <a:t>образом</a:t>
            </a:r>
            <a:r>
              <a:rPr sz="2400" b="1" spc="-25" dirty="0">
                <a:solidFill>
                  <a:srgbClr val="7E5F00"/>
                </a:solidFill>
                <a:latin typeface="Verdana"/>
                <a:cs typeface="Verdana"/>
              </a:rPr>
              <a:t> </a:t>
            </a:r>
            <a:r>
              <a:rPr sz="2400" b="1" spc="-5" dirty="0">
                <a:solidFill>
                  <a:srgbClr val="7E5F00"/>
                </a:solidFill>
                <a:latin typeface="Verdana"/>
                <a:cs typeface="Verdana"/>
              </a:rPr>
              <a:t>проводим</a:t>
            </a:r>
            <a:r>
              <a:rPr sz="2400" b="1" spc="-10" dirty="0">
                <a:solidFill>
                  <a:srgbClr val="7E5F00"/>
                </a:solidFill>
                <a:latin typeface="Verdana"/>
                <a:cs typeface="Verdana"/>
              </a:rPr>
              <a:t> </a:t>
            </a:r>
            <a:r>
              <a:rPr sz="2400" b="1" dirty="0">
                <a:solidFill>
                  <a:srgbClr val="7E5F00"/>
                </a:solidFill>
                <a:latin typeface="Verdana"/>
                <a:cs typeface="Verdana"/>
              </a:rPr>
              <a:t>ИМК</a:t>
            </a:r>
            <a:r>
              <a:rPr sz="2400" b="1" spc="-20" dirty="0">
                <a:solidFill>
                  <a:srgbClr val="7E5F00"/>
                </a:solidFill>
                <a:latin typeface="Verdana"/>
                <a:cs typeface="Verdana"/>
              </a:rPr>
              <a:t> </a:t>
            </a:r>
            <a:r>
              <a:rPr sz="2400" b="1" spc="-5" dirty="0">
                <a:solidFill>
                  <a:srgbClr val="7E5F00"/>
                </a:solidFill>
                <a:latin typeface="Verdana"/>
                <a:cs typeface="Verdana"/>
              </a:rPr>
              <a:t>СПТ?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481321" y="5078095"/>
            <a:ext cx="319722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50495">
              <a:lnSpc>
                <a:spcPct val="100000"/>
              </a:lnSpc>
              <a:spcBef>
                <a:spcPts val="100"/>
              </a:spcBef>
              <a:tabLst>
                <a:tab pos="2767965" algn="l"/>
                <a:tab pos="2964815" algn="l"/>
              </a:tabLst>
            </a:pPr>
            <a:r>
              <a:rPr sz="2400" b="1" spc="-5" dirty="0">
                <a:solidFill>
                  <a:srgbClr val="7E5F00"/>
                </a:solidFill>
                <a:latin typeface="Verdana"/>
                <a:cs typeface="Verdana"/>
              </a:rPr>
              <a:t>исполь</a:t>
            </a:r>
            <a:r>
              <a:rPr sz="2400" b="1" spc="5" dirty="0">
                <a:solidFill>
                  <a:srgbClr val="7E5F00"/>
                </a:solidFill>
                <a:latin typeface="Verdana"/>
                <a:cs typeface="Verdana"/>
              </a:rPr>
              <a:t>з</a:t>
            </a:r>
            <a:r>
              <a:rPr sz="2400" b="1" dirty="0">
                <a:solidFill>
                  <a:srgbClr val="7E5F00"/>
                </a:solidFill>
                <a:latin typeface="Verdana"/>
                <a:cs typeface="Verdana"/>
              </a:rPr>
              <a:t>уем	</a:t>
            </a:r>
            <a:r>
              <a:rPr sz="2400" b="1" spc="-10" dirty="0">
                <a:solidFill>
                  <a:srgbClr val="7E5F00"/>
                </a:solidFill>
                <a:latin typeface="Verdana"/>
                <a:cs typeface="Verdana"/>
              </a:rPr>
              <a:t>во  </a:t>
            </a:r>
            <a:r>
              <a:rPr sz="2400" b="1" spc="5" dirty="0">
                <a:solidFill>
                  <a:srgbClr val="7E5F00"/>
                </a:solidFill>
                <a:latin typeface="Verdana"/>
                <a:cs typeface="Verdana"/>
              </a:rPr>
              <a:t>о</a:t>
            </a:r>
            <a:r>
              <a:rPr sz="2400" b="1" dirty="0">
                <a:solidFill>
                  <a:srgbClr val="7E5F00"/>
                </a:solidFill>
                <a:latin typeface="Verdana"/>
                <a:cs typeface="Verdana"/>
              </a:rPr>
              <a:t>б</a:t>
            </a:r>
            <a:r>
              <a:rPr sz="2400" b="1" spc="-10" dirty="0">
                <a:solidFill>
                  <a:srgbClr val="7E5F00"/>
                </a:solidFill>
                <a:latin typeface="Verdana"/>
                <a:cs typeface="Verdana"/>
              </a:rPr>
              <a:t>у</a:t>
            </a:r>
            <a:r>
              <a:rPr sz="2400" b="1" spc="10" dirty="0">
                <a:solidFill>
                  <a:srgbClr val="7E5F00"/>
                </a:solidFill>
                <a:latin typeface="Verdana"/>
                <a:cs typeface="Verdana"/>
              </a:rPr>
              <a:t>ч</a:t>
            </a:r>
            <a:r>
              <a:rPr sz="2400" b="1" dirty="0">
                <a:solidFill>
                  <a:srgbClr val="7E5F00"/>
                </a:solidFill>
                <a:latin typeface="Verdana"/>
                <a:cs typeface="Verdana"/>
              </a:rPr>
              <a:t>ающи</a:t>
            </a:r>
            <a:r>
              <a:rPr sz="2400" b="1" spc="-15" dirty="0">
                <a:solidFill>
                  <a:srgbClr val="7E5F00"/>
                </a:solidFill>
                <a:latin typeface="Verdana"/>
                <a:cs typeface="Verdana"/>
              </a:rPr>
              <a:t>ми</a:t>
            </a:r>
            <a:r>
              <a:rPr sz="2400" b="1" spc="-5" dirty="0">
                <a:solidFill>
                  <a:srgbClr val="7E5F00"/>
                </a:solidFill>
                <a:latin typeface="Verdana"/>
                <a:cs typeface="Verdana"/>
              </a:rPr>
              <a:t>с</a:t>
            </a:r>
            <a:r>
              <a:rPr sz="2400" b="1" dirty="0">
                <a:solidFill>
                  <a:srgbClr val="7E5F00"/>
                </a:solidFill>
                <a:latin typeface="Verdana"/>
                <a:cs typeface="Verdana"/>
              </a:rPr>
              <a:t>я		и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48029" y="4711649"/>
            <a:ext cx="3329304" cy="14897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2729" indent="-240665">
              <a:lnSpc>
                <a:spcPct val="100000"/>
              </a:lnSpc>
              <a:spcBef>
                <a:spcPts val="100"/>
              </a:spcBef>
              <a:buSzPct val="95833"/>
              <a:buFont typeface="Wingdings"/>
              <a:buChar char=""/>
              <a:tabLst>
                <a:tab pos="253365" algn="l"/>
              </a:tabLst>
            </a:pPr>
            <a:r>
              <a:rPr sz="2400" b="1" dirty="0">
                <a:latin typeface="Verdana"/>
                <a:cs typeface="Verdana"/>
              </a:rPr>
              <a:t>Как?</a:t>
            </a:r>
            <a:endParaRPr sz="2400">
              <a:latin typeface="Verdana"/>
              <a:cs typeface="Verdana"/>
            </a:endParaRPr>
          </a:p>
          <a:p>
            <a:pPr marL="12700" marR="5080">
              <a:lnSpc>
                <a:spcPct val="100000"/>
              </a:lnSpc>
              <a:spcBef>
                <a:spcPts val="5"/>
              </a:spcBef>
              <a:tabLst>
                <a:tab pos="1603375" algn="l"/>
                <a:tab pos="3133725" algn="l"/>
              </a:tabLst>
            </a:pPr>
            <a:r>
              <a:rPr sz="2400" b="1" dirty="0">
                <a:solidFill>
                  <a:srgbClr val="7E5F00"/>
                </a:solidFill>
                <a:latin typeface="Verdana"/>
                <a:cs typeface="Verdana"/>
              </a:rPr>
              <a:t>Какие	</a:t>
            </a:r>
            <a:r>
              <a:rPr sz="2400" b="1" spc="-5" dirty="0">
                <a:solidFill>
                  <a:srgbClr val="7E5F00"/>
                </a:solidFill>
                <a:latin typeface="Verdana"/>
                <a:cs typeface="Verdana"/>
              </a:rPr>
              <a:t>средства </a:t>
            </a:r>
            <a:r>
              <a:rPr sz="2400" b="1" dirty="0">
                <a:solidFill>
                  <a:srgbClr val="7E5F00"/>
                </a:solidFill>
                <a:latin typeface="Verdana"/>
                <a:cs typeface="Verdana"/>
              </a:rPr>
              <a:t> </a:t>
            </a:r>
            <a:r>
              <a:rPr sz="2400" b="1" spc="-5" dirty="0">
                <a:solidFill>
                  <a:srgbClr val="7E5F00"/>
                </a:solidFill>
                <a:latin typeface="Verdana"/>
                <a:cs typeface="Verdana"/>
              </a:rPr>
              <a:t>взаимодействи</a:t>
            </a:r>
            <a:r>
              <a:rPr sz="2400" b="1" dirty="0">
                <a:solidFill>
                  <a:srgbClr val="7E5F00"/>
                </a:solidFill>
                <a:latin typeface="Verdana"/>
                <a:cs typeface="Verdana"/>
              </a:rPr>
              <a:t>и	с  </a:t>
            </a:r>
            <a:r>
              <a:rPr sz="2400" b="1" spc="-5" dirty="0">
                <a:solidFill>
                  <a:srgbClr val="7E5F00"/>
                </a:solidFill>
                <a:latin typeface="Verdana"/>
                <a:cs typeface="Verdana"/>
              </a:rPr>
              <a:t>родителями?</a:t>
            </a:r>
            <a:endParaRPr sz="2400">
              <a:latin typeface="Verdana"/>
              <a:cs typeface="Verdana"/>
            </a:endParaRPr>
          </a:p>
        </p:txBody>
      </p:sp>
      <p:pic>
        <p:nvPicPr>
          <p:cNvPr id="10" name="object 1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930640" y="2634995"/>
            <a:ext cx="3107436" cy="271271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1134110"/>
          </a:xfrm>
          <a:custGeom>
            <a:avLst/>
            <a:gdLst/>
            <a:ahLst/>
            <a:cxnLst/>
            <a:rect l="l" t="t" r="r" b="b"/>
            <a:pathLst>
              <a:path w="12192000" h="1134110">
                <a:moveTo>
                  <a:pt x="12192000" y="0"/>
                </a:moveTo>
                <a:lnTo>
                  <a:pt x="0" y="0"/>
                </a:lnTo>
                <a:lnTo>
                  <a:pt x="0" y="1133855"/>
                </a:lnTo>
                <a:lnTo>
                  <a:pt x="12192000" y="1133855"/>
                </a:lnTo>
                <a:lnTo>
                  <a:pt x="12192000" y="0"/>
                </a:lnTo>
                <a:close/>
              </a:path>
            </a:pathLst>
          </a:custGeom>
          <a:solidFill>
            <a:srgbClr val="E1EF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58948" y="179578"/>
            <a:ext cx="7670800" cy="72072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178560" marR="5080" indent="-1166495">
              <a:lnSpc>
                <a:spcPts val="2590"/>
              </a:lnSpc>
              <a:spcBef>
                <a:spcPts val="425"/>
              </a:spcBef>
            </a:pPr>
            <a:r>
              <a:rPr sz="2400" spc="-229" dirty="0"/>
              <a:t>С</a:t>
            </a:r>
            <a:r>
              <a:rPr sz="2400" spc="-210" dirty="0"/>
              <a:t>П</a:t>
            </a:r>
            <a:r>
              <a:rPr sz="2400" spc="-295" dirty="0"/>
              <a:t>Т</a:t>
            </a:r>
            <a:r>
              <a:rPr sz="2400" spc="-75" dirty="0"/>
              <a:t> </a:t>
            </a:r>
            <a:r>
              <a:rPr sz="2400" spc="70" dirty="0"/>
              <a:t>–</a:t>
            </a:r>
            <a:r>
              <a:rPr sz="2400" spc="-60" dirty="0"/>
              <a:t> </a:t>
            </a:r>
            <a:r>
              <a:rPr sz="2400" spc="-150" dirty="0"/>
              <a:t>в</a:t>
            </a:r>
            <a:r>
              <a:rPr sz="2400" spc="-35" dirty="0"/>
              <a:t>а</a:t>
            </a:r>
            <a:r>
              <a:rPr sz="2400" spc="-45" dirty="0"/>
              <a:t>ж</a:t>
            </a:r>
            <a:r>
              <a:rPr sz="2400" spc="-30" dirty="0"/>
              <a:t>н</a:t>
            </a:r>
            <a:r>
              <a:rPr sz="2400" spc="-85" dirty="0"/>
              <a:t>ейший</a:t>
            </a:r>
            <a:r>
              <a:rPr sz="2400" spc="-110" dirty="0"/>
              <a:t> </a:t>
            </a:r>
            <a:r>
              <a:rPr sz="2400" spc="-55" dirty="0"/>
              <a:t>ко</a:t>
            </a:r>
            <a:r>
              <a:rPr sz="2400" spc="20" dirty="0"/>
              <a:t>м</a:t>
            </a:r>
            <a:r>
              <a:rPr sz="2400" spc="-150" dirty="0"/>
              <a:t>по</a:t>
            </a:r>
            <a:r>
              <a:rPr sz="2400" spc="-140" dirty="0"/>
              <a:t>н</a:t>
            </a:r>
            <a:r>
              <a:rPr sz="2400" spc="-130" dirty="0"/>
              <a:t>ент</a:t>
            </a:r>
            <a:r>
              <a:rPr sz="2400" spc="-95" dirty="0"/>
              <a:t> </a:t>
            </a:r>
            <a:r>
              <a:rPr sz="2400" spc="-160" dirty="0"/>
              <a:t>в</a:t>
            </a:r>
            <a:r>
              <a:rPr sz="2400" spc="-80" dirty="0"/>
              <a:t> </a:t>
            </a:r>
            <a:r>
              <a:rPr sz="2400" spc="-105" dirty="0"/>
              <a:t>с</a:t>
            </a:r>
            <a:r>
              <a:rPr sz="2400" spc="-95" dirty="0"/>
              <a:t>и</a:t>
            </a:r>
            <a:r>
              <a:rPr sz="2400" spc="-70" dirty="0"/>
              <a:t>с</a:t>
            </a:r>
            <a:r>
              <a:rPr sz="2400" spc="-210" dirty="0"/>
              <a:t>т</a:t>
            </a:r>
            <a:r>
              <a:rPr sz="2400" spc="-30" dirty="0"/>
              <a:t>еме</a:t>
            </a:r>
            <a:r>
              <a:rPr sz="2400" spc="-110" dirty="0"/>
              <a:t> </a:t>
            </a:r>
            <a:r>
              <a:rPr sz="2400" spc="-140" dirty="0"/>
              <a:t>п</a:t>
            </a:r>
            <a:r>
              <a:rPr sz="2400" spc="-165" dirty="0"/>
              <a:t>р</a:t>
            </a:r>
            <a:r>
              <a:rPr sz="2400" spc="-180" dirty="0"/>
              <a:t>о</a:t>
            </a:r>
            <a:r>
              <a:rPr sz="2400" spc="-195" dirty="0"/>
              <a:t>фила</a:t>
            </a:r>
            <a:r>
              <a:rPr sz="2400" spc="-135" dirty="0"/>
              <a:t>к</a:t>
            </a:r>
            <a:r>
              <a:rPr sz="2400" spc="-85" dirty="0"/>
              <a:t>тики  </a:t>
            </a:r>
            <a:r>
              <a:rPr sz="2400" spc="-280" dirty="0"/>
              <a:t>д</a:t>
            </a:r>
            <a:r>
              <a:rPr sz="2400" spc="-45" dirty="0"/>
              <a:t>е</a:t>
            </a:r>
            <a:r>
              <a:rPr sz="2400" spc="-145" dirty="0"/>
              <a:t>в</a:t>
            </a:r>
            <a:r>
              <a:rPr sz="2400" spc="-135" dirty="0"/>
              <a:t>и</a:t>
            </a:r>
            <a:r>
              <a:rPr sz="2400" spc="-35" dirty="0"/>
              <a:t>а</a:t>
            </a:r>
            <a:r>
              <a:rPr sz="2400" spc="-145" dirty="0"/>
              <a:t>нтного</a:t>
            </a:r>
            <a:r>
              <a:rPr sz="2400" spc="-75" dirty="0"/>
              <a:t> </a:t>
            </a:r>
            <a:r>
              <a:rPr sz="2400" spc="-140" dirty="0"/>
              <a:t>п</a:t>
            </a:r>
            <a:r>
              <a:rPr sz="2400" spc="-180" dirty="0"/>
              <a:t>о</a:t>
            </a:r>
            <a:r>
              <a:rPr sz="2400" spc="-170" dirty="0"/>
              <a:t>ве</a:t>
            </a:r>
            <a:r>
              <a:rPr sz="2400" spc="-180" dirty="0"/>
              <a:t>д</a:t>
            </a:r>
            <a:r>
              <a:rPr sz="2400" spc="-95" dirty="0"/>
              <a:t>ения </a:t>
            </a:r>
            <a:r>
              <a:rPr sz="2400" spc="-180" dirty="0"/>
              <a:t>о</a:t>
            </a:r>
            <a:r>
              <a:rPr sz="2400" spc="-165" dirty="0"/>
              <a:t>б</a:t>
            </a:r>
            <a:r>
              <a:rPr sz="2400" spc="-250" dirty="0"/>
              <a:t>у</a:t>
            </a:r>
            <a:r>
              <a:rPr sz="2400" spc="-114" dirty="0"/>
              <a:t>ч</a:t>
            </a:r>
            <a:r>
              <a:rPr sz="2400" spc="-90" dirty="0"/>
              <a:t>ающи</a:t>
            </a:r>
            <a:r>
              <a:rPr sz="2400" spc="-100" dirty="0"/>
              <a:t>х</a:t>
            </a:r>
            <a:r>
              <a:rPr sz="2400" spc="-114" dirty="0"/>
              <a:t>ся</a:t>
            </a:r>
            <a:endParaRPr sz="2400"/>
          </a:p>
        </p:txBody>
      </p:sp>
      <p:grpSp>
        <p:nvGrpSpPr>
          <p:cNvPr id="4" name="object 4"/>
          <p:cNvGrpSpPr/>
          <p:nvPr/>
        </p:nvGrpSpPr>
        <p:grpSpPr>
          <a:xfrm>
            <a:off x="1813560" y="1546860"/>
            <a:ext cx="8321040" cy="780415"/>
            <a:chOff x="1813560" y="1546860"/>
            <a:chExt cx="8321040" cy="780415"/>
          </a:xfrm>
        </p:grpSpPr>
        <p:sp>
          <p:nvSpPr>
            <p:cNvPr id="5" name="object 5"/>
            <p:cNvSpPr/>
            <p:nvPr/>
          </p:nvSpPr>
          <p:spPr>
            <a:xfrm>
              <a:off x="1819656" y="1552956"/>
              <a:ext cx="8308975" cy="768350"/>
            </a:xfrm>
            <a:custGeom>
              <a:avLst/>
              <a:gdLst/>
              <a:ahLst/>
              <a:cxnLst/>
              <a:rect l="l" t="t" r="r" b="b"/>
              <a:pathLst>
                <a:path w="8308975" h="768350">
                  <a:moveTo>
                    <a:pt x="8180832" y="0"/>
                  </a:moveTo>
                  <a:lnTo>
                    <a:pt x="128016" y="0"/>
                  </a:lnTo>
                  <a:lnTo>
                    <a:pt x="78170" y="10054"/>
                  </a:lnTo>
                  <a:lnTo>
                    <a:pt x="37480" y="37480"/>
                  </a:lnTo>
                  <a:lnTo>
                    <a:pt x="10054" y="78170"/>
                  </a:lnTo>
                  <a:lnTo>
                    <a:pt x="0" y="128016"/>
                  </a:lnTo>
                  <a:lnTo>
                    <a:pt x="0" y="640080"/>
                  </a:lnTo>
                  <a:lnTo>
                    <a:pt x="10054" y="689925"/>
                  </a:lnTo>
                  <a:lnTo>
                    <a:pt x="37480" y="730615"/>
                  </a:lnTo>
                  <a:lnTo>
                    <a:pt x="78170" y="758041"/>
                  </a:lnTo>
                  <a:lnTo>
                    <a:pt x="128016" y="768096"/>
                  </a:lnTo>
                  <a:lnTo>
                    <a:pt x="8180832" y="768096"/>
                  </a:lnTo>
                  <a:lnTo>
                    <a:pt x="8230677" y="758041"/>
                  </a:lnTo>
                  <a:lnTo>
                    <a:pt x="8271367" y="730615"/>
                  </a:lnTo>
                  <a:lnTo>
                    <a:pt x="8298793" y="689925"/>
                  </a:lnTo>
                  <a:lnTo>
                    <a:pt x="8308848" y="640080"/>
                  </a:lnTo>
                  <a:lnTo>
                    <a:pt x="8308848" y="128016"/>
                  </a:lnTo>
                  <a:lnTo>
                    <a:pt x="8298793" y="78170"/>
                  </a:lnTo>
                  <a:lnTo>
                    <a:pt x="8271367" y="37480"/>
                  </a:lnTo>
                  <a:lnTo>
                    <a:pt x="8230677" y="10054"/>
                  </a:lnTo>
                  <a:lnTo>
                    <a:pt x="8180832" y="0"/>
                  </a:lnTo>
                  <a:close/>
                </a:path>
              </a:pathLst>
            </a:custGeom>
            <a:solidFill>
              <a:srgbClr val="E1EF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819656" y="1552956"/>
              <a:ext cx="8308975" cy="768350"/>
            </a:xfrm>
            <a:custGeom>
              <a:avLst/>
              <a:gdLst/>
              <a:ahLst/>
              <a:cxnLst/>
              <a:rect l="l" t="t" r="r" b="b"/>
              <a:pathLst>
                <a:path w="8308975" h="768350">
                  <a:moveTo>
                    <a:pt x="0" y="128016"/>
                  </a:moveTo>
                  <a:lnTo>
                    <a:pt x="10054" y="78170"/>
                  </a:lnTo>
                  <a:lnTo>
                    <a:pt x="37480" y="37480"/>
                  </a:lnTo>
                  <a:lnTo>
                    <a:pt x="78170" y="10054"/>
                  </a:lnTo>
                  <a:lnTo>
                    <a:pt x="128016" y="0"/>
                  </a:lnTo>
                  <a:lnTo>
                    <a:pt x="8180832" y="0"/>
                  </a:lnTo>
                  <a:lnTo>
                    <a:pt x="8230677" y="10054"/>
                  </a:lnTo>
                  <a:lnTo>
                    <a:pt x="8271367" y="37480"/>
                  </a:lnTo>
                  <a:lnTo>
                    <a:pt x="8298793" y="78170"/>
                  </a:lnTo>
                  <a:lnTo>
                    <a:pt x="8308848" y="128016"/>
                  </a:lnTo>
                  <a:lnTo>
                    <a:pt x="8308848" y="640080"/>
                  </a:lnTo>
                  <a:lnTo>
                    <a:pt x="8298793" y="689925"/>
                  </a:lnTo>
                  <a:lnTo>
                    <a:pt x="8271367" y="730615"/>
                  </a:lnTo>
                  <a:lnTo>
                    <a:pt x="8230677" y="758041"/>
                  </a:lnTo>
                  <a:lnTo>
                    <a:pt x="8180832" y="768096"/>
                  </a:lnTo>
                  <a:lnTo>
                    <a:pt x="128016" y="768096"/>
                  </a:lnTo>
                  <a:lnTo>
                    <a:pt x="78170" y="758041"/>
                  </a:lnTo>
                  <a:lnTo>
                    <a:pt x="37480" y="730615"/>
                  </a:lnTo>
                  <a:lnTo>
                    <a:pt x="10054" y="689925"/>
                  </a:lnTo>
                  <a:lnTo>
                    <a:pt x="0" y="640080"/>
                  </a:lnTo>
                  <a:lnTo>
                    <a:pt x="0" y="128016"/>
                  </a:lnTo>
                  <a:close/>
                </a:path>
              </a:pathLst>
            </a:custGeom>
            <a:ln w="12192">
              <a:solidFill>
                <a:srgbClr val="FFC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2098039" y="1617345"/>
            <a:ext cx="7750809" cy="636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2000" b="1" spc="-5" dirty="0">
                <a:solidFill>
                  <a:srgbClr val="252525"/>
                </a:solidFill>
                <a:latin typeface="Verdana"/>
                <a:cs typeface="Verdana"/>
              </a:rPr>
              <a:t>Позволяет</a:t>
            </a:r>
            <a:r>
              <a:rPr sz="2000" b="1" spc="-15" dirty="0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sz="2000" b="1" dirty="0">
                <a:solidFill>
                  <a:srgbClr val="252525"/>
                </a:solidFill>
                <a:latin typeface="Verdana"/>
                <a:cs typeface="Verdana"/>
              </a:rPr>
              <a:t>осуществлять</a:t>
            </a:r>
            <a:r>
              <a:rPr sz="2000" b="1" spc="-10" dirty="0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sz="2000" b="1" dirty="0">
                <a:solidFill>
                  <a:srgbClr val="252525"/>
                </a:solidFill>
                <a:latin typeface="Verdana"/>
                <a:cs typeface="Verdana"/>
              </a:rPr>
              <a:t>адресную,</a:t>
            </a:r>
            <a:r>
              <a:rPr sz="2000" b="1" spc="-5" dirty="0">
                <a:solidFill>
                  <a:srgbClr val="252525"/>
                </a:solidFill>
                <a:latin typeface="Verdana"/>
                <a:cs typeface="Verdana"/>
              </a:rPr>
              <a:t> своевременную</a:t>
            </a:r>
            <a:endParaRPr sz="2000">
              <a:latin typeface="Verdana"/>
              <a:cs typeface="Verdana"/>
            </a:endParaRPr>
          </a:p>
          <a:p>
            <a:pPr marL="635" algn="ctr">
              <a:lnSpc>
                <a:spcPct val="100000"/>
              </a:lnSpc>
              <a:tabLst>
                <a:tab pos="357505" algn="l"/>
              </a:tabLst>
            </a:pPr>
            <a:r>
              <a:rPr sz="2000" b="1" dirty="0">
                <a:solidFill>
                  <a:srgbClr val="252525"/>
                </a:solidFill>
                <a:latin typeface="Verdana"/>
                <a:cs typeface="Verdana"/>
              </a:rPr>
              <a:t>и	качественную</a:t>
            </a:r>
            <a:r>
              <a:rPr sz="2000" b="1" spc="-35" dirty="0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sz="2000" b="1" spc="-5" dirty="0">
                <a:solidFill>
                  <a:srgbClr val="252525"/>
                </a:solidFill>
                <a:latin typeface="Verdana"/>
                <a:cs typeface="Verdana"/>
              </a:rPr>
              <a:t>профилактику</a:t>
            </a:r>
            <a:endParaRPr sz="2000">
              <a:latin typeface="Verdana"/>
              <a:cs typeface="Verdana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0" y="1593365"/>
            <a:ext cx="12192000" cy="5264785"/>
            <a:chOff x="0" y="1593365"/>
            <a:chExt cx="12192000" cy="5264785"/>
          </a:xfrm>
        </p:grpSpPr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737794" y="1593365"/>
              <a:ext cx="1029892" cy="1198144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0" y="2540508"/>
              <a:ext cx="12192000" cy="4318000"/>
            </a:xfrm>
            <a:custGeom>
              <a:avLst/>
              <a:gdLst/>
              <a:ahLst/>
              <a:cxnLst/>
              <a:rect l="l" t="t" r="r" b="b"/>
              <a:pathLst>
                <a:path w="12192000" h="4318000">
                  <a:moveTo>
                    <a:pt x="10005822" y="0"/>
                  </a:moveTo>
                  <a:lnTo>
                    <a:pt x="10005822" y="1093089"/>
                  </a:lnTo>
                  <a:lnTo>
                    <a:pt x="0" y="1093089"/>
                  </a:lnTo>
                  <a:lnTo>
                    <a:pt x="0" y="3279279"/>
                  </a:lnTo>
                  <a:lnTo>
                    <a:pt x="10005822" y="3279279"/>
                  </a:lnTo>
                  <a:lnTo>
                    <a:pt x="10005822" y="4317489"/>
                  </a:lnTo>
                  <a:lnTo>
                    <a:pt x="10060687" y="4317489"/>
                  </a:lnTo>
                  <a:lnTo>
                    <a:pt x="12191999" y="2186177"/>
                  </a:lnTo>
                  <a:lnTo>
                    <a:pt x="10005822" y="0"/>
                  </a:lnTo>
                  <a:close/>
                </a:path>
              </a:pathLst>
            </a:custGeom>
            <a:solidFill>
              <a:srgbClr val="D4E2C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3848100"/>
              <a:ext cx="2453640" cy="1757172"/>
            </a:xfrm>
            <a:prstGeom prst="rect">
              <a:avLst/>
            </a:prstGeom>
          </p:spPr>
        </p:pic>
      </p:grpSp>
      <p:sp>
        <p:nvSpPr>
          <p:cNvPr id="12" name="object 12"/>
          <p:cNvSpPr txBox="1"/>
          <p:nvPr/>
        </p:nvSpPr>
        <p:spPr>
          <a:xfrm>
            <a:off x="111963" y="4042664"/>
            <a:ext cx="2093595" cy="1322070"/>
          </a:xfrm>
          <a:prstGeom prst="rect">
            <a:avLst/>
          </a:prstGeom>
        </p:spPr>
        <p:txBody>
          <a:bodyPr vert="horz" wrap="square" lIns="0" tIns="46355" rIns="0" bIns="0" rtlCol="0">
            <a:spAutoFit/>
          </a:bodyPr>
          <a:lstStyle/>
          <a:p>
            <a:pPr marL="467995" marR="83185" indent="-378460">
              <a:lnSpc>
                <a:spcPts val="1660"/>
              </a:lnSpc>
              <a:spcBef>
                <a:spcPts val="365"/>
              </a:spcBef>
            </a:pPr>
            <a:r>
              <a:rPr sz="1600" spc="-10" dirty="0">
                <a:latin typeface="Microsoft Sans Serif"/>
                <a:cs typeface="Microsoft Sans Serif"/>
              </a:rPr>
              <a:t>Выявляет</a:t>
            </a:r>
            <a:r>
              <a:rPr sz="1600" spc="-60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реальные </a:t>
            </a:r>
            <a:r>
              <a:rPr sz="1600" spc="-409" dirty="0">
                <a:latin typeface="Microsoft Sans Serif"/>
                <a:cs typeface="Microsoft Sans Serif"/>
              </a:rPr>
              <a:t> </a:t>
            </a:r>
            <a:r>
              <a:rPr sz="1600" spc="-30" dirty="0">
                <a:latin typeface="Microsoft Sans Serif"/>
                <a:cs typeface="Microsoft Sans Serif"/>
              </a:rPr>
              <a:t>зоны</a:t>
            </a:r>
            <a:r>
              <a:rPr sz="1600" spc="5" dirty="0">
                <a:latin typeface="Microsoft Sans Serif"/>
                <a:cs typeface="Microsoft Sans Serif"/>
              </a:rPr>
              <a:t> </a:t>
            </a:r>
            <a:r>
              <a:rPr sz="1600" spc="-25" dirty="0">
                <a:latin typeface="Microsoft Sans Serif"/>
                <a:cs typeface="Microsoft Sans Serif"/>
              </a:rPr>
              <a:t>рисков </a:t>
            </a:r>
            <a:r>
              <a:rPr sz="1600" spc="-20" dirty="0">
                <a:latin typeface="Microsoft Sans Serif"/>
                <a:cs typeface="Microsoft Sans Serif"/>
              </a:rPr>
              <a:t> </a:t>
            </a:r>
            <a:r>
              <a:rPr sz="1600" spc="-15" dirty="0">
                <a:latin typeface="Microsoft Sans Serif"/>
                <a:cs typeface="Microsoft Sans Serif"/>
              </a:rPr>
              <a:t>(сниженная</a:t>
            </a:r>
            <a:endParaRPr sz="1600">
              <a:latin typeface="Microsoft Sans Serif"/>
              <a:cs typeface="Microsoft Sans Serif"/>
            </a:endParaRPr>
          </a:p>
          <a:p>
            <a:pPr marL="181610">
              <a:lnSpc>
                <a:spcPts val="1505"/>
              </a:lnSpc>
            </a:pPr>
            <a:r>
              <a:rPr sz="1600" spc="-25" dirty="0">
                <a:latin typeface="Microsoft Sans Serif"/>
                <a:cs typeface="Microsoft Sans Serif"/>
              </a:rPr>
              <a:t>жизнестойкость)</a:t>
            </a:r>
            <a:r>
              <a:rPr sz="1600" spc="25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и</a:t>
            </a:r>
            <a:endParaRPr sz="1600">
              <a:latin typeface="Microsoft Sans Serif"/>
              <a:cs typeface="Microsoft Sans Serif"/>
            </a:endParaRPr>
          </a:p>
          <a:p>
            <a:pPr algn="ctr">
              <a:lnSpc>
                <a:spcPts val="1660"/>
              </a:lnSpc>
            </a:pPr>
            <a:r>
              <a:rPr sz="1600" spc="-20" dirty="0">
                <a:latin typeface="Microsoft Sans Serif"/>
                <a:cs typeface="Microsoft Sans Serif"/>
              </a:rPr>
              <a:t>позитивные</a:t>
            </a:r>
            <a:endParaRPr sz="1600">
              <a:latin typeface="Microsoft Sans Serif"/>
              <a:cs typeface="Microsoft Sans Serif"/>
            </a:endParaRPr>
          </a:p>
          <a:p>
            <a:pPr algn="ctr">
              <a:lnSpc>
                <a:spcPts val="1795"/>
              </a:lnSpc>
            </a:pPr>
            <a:r>
              <a:rPr sz="1600" spc="-15" dirty="0">
                <a:latin typeface="Microsoft Sans Serif"/>
                <a:cs typeface="Microsoft Sans Serif"/>
              </a:rPr>
              <a:t>потенциалы</a:t>
            </a:r>
            <a:r>
              <a:rPr sz="1600" spc="25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личности</a:t>
            </a:r>
            <a:endParaRPr sz="1600">
              <a:latin typeface="Microsoft Sans Serif"/>
              <a:cs typeface="Microsoft Sans Serif"/>
            </a:endParaRPr>
          </a:p>
        </p:txBody>
      </p:sp>
      <p:pic>
        <p:nvPicPr>
          <p:cNvPr id="13" name="object 1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581655" y="3848100"/>
            <a:ext cx="3118104" cy="1757172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2746629" y="4277995"/>
            <a:ext cx="2785745" cy="11620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175" algn="ctr">
              <a:lnSpc>
                <a:spcPts val="1839"/>
              </a:lnSpc>
              <a:spcBef>
                <a:spcPts val="95"/>
              </a:spcBef>
            </a:pPr>
            <a:r>
              <a:rPr sz="1600" spc="-10" dirty="0">
                <a:latin typeface="Calibri"/>
                <a:cs typeface="Calibri"/>
              </a:rPr>
              <a:t>Позволяет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поставить</a:t>
            </a:r>
            <a:endParaRPr sz="1600">
              <a:latin typeface="Calibri"/>
              <a:cs typeface="Calibri"/>
            </a:endParaRPr>
          </a:p>
          <a:p>
            <a:pPr marL="134620" marR="123825" indent="-1905" algn="ctr">
              <a:lnSpc>
                <a:spcPts val="1750"/>
              </a:lnSpc>
              <a:spcBef>
                <a:spcPts val="120"/>
              </a:spcBef>
            </a:pPr>
            <a:r>
              <a:rPr sz="1600" spc="-5" dirty="0">
                <a:latin typeface="Calibri"/>
                <a:cs typeface="Calibri"/>
              </a:rPr>
              <a:t>адекватные </a:t>
            </a:r>
            <a:r>
              <a:rPr sz="1600" spc="-10" dirty="0">
                <a:latin typeface="Calibri"/>
                <a:cs typeface="Calibri"/>
              </a:rPr>
              <a:t>воспитательные, </a:t>
            </a:r>
            <a:r>
              <a:rPr sz="1600" spc="-350" dirty="0">
                <a:latin typeface="Calibri"/>
                <a:cs typeface="Calibri"/>
              </a:rPr>
              <a:t> </a:t>
            </a:r>
            <a:r>
              <a:rPr sz="1600" spc="-30" dirty="0">
                <a:latin typeface="Calibri"/>
                <a:cs typeface="Calibri"/>
              </a:rPr>
              <a:t>к</a:t>
            </a:r>
            <a:r>
              <a:rPr sz="1600" spc="-10" dirty="0">
                <a:latin typeface="Calibri"/>
                <a:cs typeface="Calibri"/>
              </a:rPr>
              <a:t>оррекционн</a:t>
            </a:r>
            <a:r>
              <a:rPr sz="1600" dirty="0">
                <a:latin typeface="Calibri"/>
                <a:cs typeface="Calibri"/>
              </a:rPr>
              <a:t>о</a:t>
            </a:r>
            <a:r>
              <a:rPr sz="1600" spc="-5" dirty="0">
                <a:latin typeface="Calibri"/>
                <a:cs typeface="Calibri"/>
              </a:rPr>
              <a:t>-</a:t>
            </a:r>
            <a:r>
              <a:rPr sz="1600" spc="-10" dirty="0">
                <a:latin typeface="Calibri"/>
                <a:cs typeface="Calibri"/>
              </a:rPr>
              <a:t>р</a:t>
            </a:r>
            <a:r>
              <a:rPr sz="1600" spc="-5" dirty="0">
                <a:latin typeface="Calibri"/>
                <a:cs typeface="Calibri"/>
              </a:rPr>
              <a:t>азвив</a:t>
            </a:r>
            <a:r>
              <a:rPr sz="1600" dirty="0">
                <a:latin typeface="Calibri"/>
                <a:cs typeface="Calibri"/>
              </a:rPr>
              <a:t>а</a:t>
            </a:r>
            <a:r>
              <a:rPr sz="1600" spc="-5" dirty="0">
                <a:latin typeface="Calibri"/>
                <a:cs typeface="Calibri"/>
              </a:rPr>
              <a:t>ющие</a:t>
            </a:r>
            <a:endParaRPr sz="1600">
              <a:latin typeface="Calibri"/>
              <a:cs typeface="Calibri"/>
            </a:endParaRPr>
          </a:p>
          <a:p>
            <a:pPr algn="ctr">
              <a:lnSpc>
                <a:spcPts val="1645"/>
              </a:lnSpc>
            </a:pPr>
            <a:r>
              <a:rPr sz="1600" spc="-5" dirty="0">
                <a:latin typeface="Calibri"/>
                <a:cs typeface="Calibri"/>
              </a:rPr>
              <a:t>задачи,</a:t>
            </a:r>
            <a:r>
              <a:rPr sz="1600" spc="-10" dirty="0">
                <a:latin typeface="Calibri"/>
                <a:cs typeface="Calibri"/>
              </a:rPr>
              <a:t> осуществлять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адресную</a:t>
            </a:r>
            <a:endParaRPr sz="1600">
              <a:latin typeface="Calibri"/>
              <a:cs typeface="Calibri"/>
            </a:endParaRPr>
          </a:p>
          <a:p>
            <a:pPr marL="5080" algn="ctr">
              <a:lnSpc>
                <a:spcPts val="1839"/>
              </a:lnSpc>
            </a:pPr>
            <a:r>
              <a:rPr sz="1600" spc="-5" dirty="0">
                <a:latin typeface="Calibri"/>
                <a:cs typeface="Calibri"/>
              </a:rPr>
              <a:t>помощь</a:t>
            </a:r>
            <a:endParaRPr sz="1600">
              <a:latin typeface="Calibri"/>
              <a:cs typeface="Calibri"/>
            </a:endParaRPr>
          </a:p>
        </p:txBody>
      </p:sp>
      <p:pic>
        <p:nvPicPr>
          <p:cNvPr id="15" name="object 15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827776" y="3848100"/>
            <a:ext cx="3116579" cy="1757172"/>
          </a:xfrm>
          <a:prstGeom prst="rect">
            <a:avLst/>
          </a:prstGeom>
        </p:spPr>
      </p:pic>
      <p:sp>
        <p:nvSpPr>
          <p:cNvPr id="16" name="object 16"/>
          <p:cNvSpPr txBox="1"/>
          <p:nvPr/>
        </p:nvSpPr>
        <p:spPr>
          <a:xfrm>
            <a:off x="5992748" y="4123435"/>
            <a:ext cx="2785745" cy="11620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175" algn="ctr">
              <a:lnSpc>
                <a:spcPts val="1835"/>
              </a:lnSpc>
              <a:spcBef>
                <a:spcPts val="95"/>
              </a:spcBef>
            </a:pPr>
            <a:r>
              <a:rPr sz="1600" spc="-10" dirty="0">
                <a:latin typeface="Calibri"/>
                <a:cs typeface="Calibri"/>
              </a:rPr>
              <a:t>Позволяет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поставить</a:t>
            </a:r>
            <a:endParaRPr sz="1600">
              <a:latin typeface="Calibri"/>
              <a:cs typeface="Calibri"/>
            </a:endParaRPr>
          </a:p>
          <a:p>
            <a:pPr marL="1270" algn="ctr">
              <a:lnSpc>
                <a:spcPts val="1760"/>
              </a:lnSpc>
            </a:pPr>
            <a:r>
              <a:rPr sz="1600" spc="-5" dirty="0">
                <a:latin typeface="Calibri"/>
                <a:cs typeface="Calibri"/>
              </a:rPr>
              <a:t>адекватные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воспитательные,</a:t>
            </a:r>
            <a:endParaRPr sz="1600">
              <a:latin typeface="Calibri"/>
              <a:cs typeface="Calibri"/>
            </a:endParaRPr>
          </a:p>
          <a:p>
            <a:pPr marL="3175" algn="ctr">
              <a:lnSpc>
                <a:spcPts val="1760"/>
              </a:lnSpc>
            </a:pPr>
            <a:r>
              <a:rPr sz="1600" spc="-10" dirty="0">
                <a:latin typeface="Calibri"/>
                <a:cs typeface="Calibri"/>
              </a:rPr>
              <a:t>коррекционно-развивающие</a:t>
            </a:r>
            <a:endParaRPr sz="1600">
              <a:latin typeface="Calibri"/>
              <a:cs typeface="Calibri"/>
            </a:endParaRPr>
          </a:p>
          <a:p>
            <a:pPr marL="12700" marR="5080" algn="ctr">
              <a:lnSpc>
                <a:spcPts val="1760"/>
              </a:lnSpc>
              <a:spcBef>
                <a:spcPts val="110"/>
              </a:spcBef>
            </a:pPr>
            <a:r>
              <a:rPr sz="1600" spc="-5" dirty="0">
                <a:latin typeface="Calibri"/>
                <a:cs typeface="Calibri"/>
              </a:rPr>
              <a:t>задачи,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осуществлять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адресную </a:t>
            </a:r>
            <a:r>
              <a:rPr sz="1600" spc="-34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помощь</a:t>
            </a:r>
            <a:endParaRPr sz="1600">
              <a:latin typeface="Calibri"/>
              <a:cs typeface="Calibri"/>
            </a:endParaRPr>
          </a:p>
        </p:txBody>
      </p:sp>
      <p:pic>
        <p:nvPicPr>
          <p:cNvPr id="17" name="object 1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9072371" y="3848100"/>
            <a:ext cx="3118104" cy="1757172"/>
          </a:xfrm>
          <a:prstGeom prst="rect">
            <a:avLst/>
          </a:prstGeom>
        </p:spPr>
      </p:pic>
      <p:sp>
        <p:nvSpPr>
          <p:cNvPr id="18" name="object 18"/>
          <p:cNvSpPr txBox="1"/>
          <p:nvPr/>
        </p:nvSpPr>
        <p:spPr>
          <a:xfrm>
            <a:off x="9316593" y="4234941"/>
            <a:ext cx="2631440" cy="9385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59079">
              <a:lnSpc>
                <a:spcPts val="1835"/>
              </a:lnSpc>
              <a:spcBef>
                <a:spcPts val="95"/>
              </a:spcBef>
            </a:pPr>
            <a:r>
              <a:rPr sz="1600" spc="-10" dirty="0">
                <a:latin typeface="Calibri"/>
                <a:cs typeface="Calibri"/>
              </a:rPr>
              <a:t>Позволяет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формировать</a:t>
            </a:r>
            <a:endParaRPr sz="1600">
              <a:latin typeface="Calibri"/>
              <a:cs typeface="Calibri"/>
            </a:endParaRPr>
          </a:p>
          <a:p>
            <a:pPr marL="106680" marR="5080" indent="-94615">
              <a:lnSpc>
                <a:spcPct val="91600"/>
              </a:lnSpc>
              <a:spcBef>
                <a:spcPts val="75"/>
              </a:spcBef>
            </a:pPr>
            <a:r>
              <a:rPr sz="1600" spc="-5" dirty="0">
                <a:latin typeface="Calibri"/>
                <a:cs typeface="Calibri"/>
              </a:rPr>
              <a:t>субъектную позицию </a:t>
            </a:r>
            <a:r>
              <a:rPr sz="1600" spc="-15" dirty="0">
                <a:latin typeface="Calibri"/>
                <a:cs typeface="Calibri"/>
              </a:rPr>
              <a:t>каждого </a:t>
            </a:r>
            <a:r>
              <a:rPr sz="1600" spc="-34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обучающегося </a:t>
            </a:r>
            <a:r>
              <a:rPr sz="1600" spc="-5" dirty="0">
                <a:latin typeface="Calibri"/>
                <a:cs typeface="Calibri"/>
              </a:rPr>
              <a:t>в отношении 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своей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стрессоустойчивости</a:t>
            </a:r>
            <a:endParaRPr sz="1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1156970"/>
          </a:xfrm>
          <a:custGeom>
            <a:avLst/>
            <a:gdLst/>
            <a:ahLst/>
            <a:cxnLst/>
            <a:rect l="l" t="t" r="r" b="b"/>
            <a:pathLst>
              <a:path w="12192000" h="1156970">
                <a:moveTo>
                  <a:pt x="12192000" y="0"/>
                </a:moveTo>
                <a:lnTo>
                  <a:pt x="0" y="0"/>
                </a:lnTo>
                <a:lnTo>
                  <a:pt x="0" y="1156715"/>
                </a:lnTo>
                <a:lnTo>
                  <a:pt x="12192000" y="1156715"/>
                </a:lnTo>
                <a:lnTo>
                  <a:pt x="12192000" y="0"/>
                </a:lnTo>
                <a:close/>
              </a:path>
            </a:pathLst>
          </a:custGeom>
          <a:solidFill>
            <a:srgbClr val="FAE4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83565" y="320167"/>
            <a:ext cx="1161923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5" dirty="0"/>
              <a:t>Коммуникативная</a:t>
            </a:r>
            <a:r>
              <a:rPr sz="2800" spc="-120" dirty="0"/>
              <a:t> </a:t>
            </a:r>
            <a:r>
              <a:rPr sz="2800" spc="-145" dirty="0"/>
              <a:t>компетентность</a:t>
            </a:r>
            <a:r>
              <a:rPr sz="2800" spc="-110" dirty="0"/>
              <a:t> </a:t>
            </a:r>
            <a:r>
              <a:rPr sz="2800" spc="-130" dirty="0"/>
              <a:t>педагога</a:t>
            </a:r>
            <a:r>
              <a:rPr sz="2800" spc="-85" dirty="0"/>
              <a:t> </a:t>
            </a:r>
            <a:r>
              <a:rPr sz="2800" spc="80" dirty="0"/>
              <a:t>–</a:t>
            </a:r>
            <a:r>
              <a:rPr sz="2800" spc="-80" dirty="0"/>
              <a:t> </a:t>
            </a:r>
            <a:r>
              <a:rPr sz="2800" spc="-220" dirty="0"/>
              <a:t>условие</a:t>
            </a:r>
            <a:r>
              <a:rPr sz="2800" spc="-125" dirty="0"/>
              <a:t> </a:t>
            </a:r>
            <a:r>
              <a:rPr sz="2800" spc="-160" dirty="0"/>
              <a:t>успеха</a:t>
            </a:r>
            <a:r>
              <a:rPr sz="2800" spc="-110" dirty="0"/>
              <a:t> </a:t>
            </a:r>
            <a:r>
              <a:rPr sz="2800" spc="-5" dirty="0"/>
              <a:t>ИМК</a:t>
            </a:r>
            <a:r>
              <a:rPr sz="2800" spc="-100" dirty="0"/>
              <a:t> </a:t>
            </a:r>
            <a:r>
              <a:rPr sz="2800" spc="-285" dirty="0"/>
              <a:t>СПТ</a:t>
            </a:r>
            <a:endParaRPr sz="2800"/>
          </a:p>
        </p:txBody>
      </p:sp>
      <p:sp>
        <p:nvSpPr>
          <p:cNvPr id="4" name="object 4"/>
          <p:cNvSpPr txBox="1"/>
          <p:nvPr/>
        </p:nvSpPr>
        <p:spPr>
          <a:xfrm>
            <a:off x="4991861" y="1225118"/>
            <a:ext cx="7019925" cy="183832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700" marR="111760">
              <a:lnSpc>
                <a:spcPct val="90000"/>
              </a:lnSpc>
              <a:spcBef>
                <a:spcPts val="425"/>
              </a:spcBef>
            </a:pPr>
            <a:r>
              <a:rPr sz="2700" spc="-5" dirty="0">
                <a:solidFill>
                  <a:srgbClr val="252525"/>
                </a:solidFill>
                <a:latin typeface="Calibri"/>
                <a:cs typeface="Calibri"/>
              </a:rPr>
              <a:t>способность</a:t>
            </a:r>
            <a:r>
              <a:rPr sz="2700" spc="-2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2700" b="1" spc="-10" dirty="0">
                <a:solidFill>
                  <a:srgbClr val="252525"/>
                </a:solidFill>
                <a:latin typeface="Calibri"/>
                <a:cs typeface="Calibri"/>
              </a:rPr>
              <a:t>целенаправленно</a:t>
            </a:r>
            <a:r>
              <a:rPr sz="2700" b="1" spc="5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2700" spc="-10" dirty="0">
                <a:solidFill>
                  <a:srgbClr val="252525"/>
                </a:solidFill>
                <a:latin typeface="Calibri"/>
                <a:cs typeface="Calibri"/>
              </a:rPr>
              <a:t>использовать </a:t>
            </a:r>
            <a:r>
              <a:rPr sz="2700" spc="-5" dirty="0">
                <a:solidFill>
                  <a:srgbClr val="252525"/>
                </a:solidFill>
                <a:latin typeface="Calibri"/>
                <a:cs typeface="Calibri"/>
              </a:rPr>
              <a:t> речевые </a:t>
            </a:r>
            <a:r>
              <a:rPr sz="2700" dirty="0">
                <a:solidFill>
                  <a:srgbClr val="252525"/>
                </a:solidFill>
                <a:latin typeface="Calibri"/>
                <a:cs typeface="Calibri"/>
              </a:rPr>
              <a:t>и </a:t>
            </a:r>
            <a:r>
              <a:rPr sz="2700" spc="-5" dirty="0">
                <a:solidFill>
                  <a:srgbClr val="252525"/>
                </a:solidFill>
                <a:latin typeface="Calibri"/>
                <a:cs typeface="Calibri"/>
              </a:rPr>
              <a:t>неречевые </a:t>
            </a:r>
            <a:r>
              <a:rPr sz="2700" spc="-10" dirty="0">
                <a:solidFill>
                  <a:srgbClr val="252525"/>
                </a:solidFill>
                <a:latin typeface="Calibri"/>
                <a:cs typeface="Calibri"/>
              </a:rPr>
              <a:t>средства коммуникации </a:t>
            </a:r>
            <a:r>
              <a:rPr sz="2700" spc="-60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2700" b="1" spc="-5" dirty="0">
                <a:solidFill>
                  <a:srgbClr val="252525"/>
                </a:solidFill>
                <a:latin typeface="Calibri"/>
                <a:cs typeface="Calibri"/>
              </a:rPr>
              <a:t>для</a:t>
            </a:r>
            <a:r>
              <a:rPr sz="2700" b="1" spc="1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2700" b="1" dirty="0">
                <a:solidFill>
                  <a:srgbClr val="252525"/>
                </a:solidFill>
                <a:latin typeface="Calibri"/>
                <a:cs typeface="Calibri"/>
              </a:rPr>
              <a:t>решения</a:t>
            </a:r>
            <a:r>
              <a:rPr sz="2700" b="1" spc="1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2700" b="1" dirty="0">
                <a:solidFill>
                  <a:srgbClr val="252525"/>
                </a:solidFill>
                <a:latin typeface="Calibri"/>
                <a:cs typeface="Calibri"/>
              </a:rPr>
              <a:t>задач</a:t>
            </a:r>
            <a:r>
              <a:rPr sz="2700" b="1" spc="-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2700" b="1" spc="-15" dirty="0">
                <a:solidFill>
                  <a:srgbClr val="252525"/>
                </a:solidFill>
                <a:latin typeface="Calibri"/>
                <a:cs typeface="Calibri"/>
              </a:rPr>
              <a:t>педагогического</a:t>
            </a:r>
            <a:r>
              <a:rPr sz="2700" b="1" spc="2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2700" b="1" spc="-10" dirty="0">
                <a:solidFill>
                  <a:srgbClr val="252525"/>
                </a:solidFill>
                <a:latin typeface="Calibri"/>
                <a:cs typeface="Calibri"/>
              </a:rPr>
              <a:t>общения</a:t>
            </a:r>
            <a:endParaRPr sz="2700">
              <a:latin typeface="Calibri"/>
              <a:cs typeface="Calibri"/>
            </a:endParaRPr>
          </a:p>
          <a:p>
            <a:pPr marR="5080" algn="r">
              <a:lnSpc>
                <a:spcPct val="100000"/>
              </a:lnSpc>
              <a:spcBef>
                <a:spcPts val="2315"/>
              </a:spcBef>
            </a:pPr>
            <a:r>
              <a:rPr sz="2400" i="1" spc="-5" dirty="0">
                <a:latin typeface="Calibri"/>
                <a:cs typeface="Calibri"/>
              </a:rPr>
              <a:t>(З.</a:t>
            </a:r>
            <a:r>
              <a:rPr sz="2400" i="1" spc="-45" dirty="0">
                <a:latin typeface="Calibri"/>
                <a:cs typeface="Calibri"/>
              </a:rPr>
              <a:t> </a:t>
            </a:r>
            <a:r>
              <a:rPr sz="2400" i="1" spc="-5" dirty="0">
                <a:latin typeface="Calibri"/>
                <a:cs typeface="Calibri"/>
              </a:rPr>
              <a:t>С.</a:t>
            </a:r>
            <a:r>
              <a:rPr sz="2400" i="1" spc="-35" dirty="0">
                <a:latin typeface="Calibri"/>
                <a:cs typeface="Calibri"/>
              </a:rPr>
              <a:t> </a:t>
            </a:r>
            <a:r>
              <a:rPr sz="2400" i="1" spc="-10" dirty="0">
                <a:latin typeface="Calibri"/>
                <a:cs typeface="Calibri"/>
              </a:rPr>
              <a:t>Смелкова)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991861" y="3417570"/>
            <a:ext cx="1838960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dirty="0">
                <a:solidFill>
                  <a:srgbClr val="252525"/>
                </a:solidFill>
                <a:latin typeface="Calibri"/>
                <a:cs typeface="Calibri"/>
              </a:rPr>
              <a:t>способ</a:t>
            </a:r>
            <a:r>
              <a:rPr sz="2700" spc="-15" dirty="0">
                <a:solidFill>
                  <a:srgbClr val="252525"/>
                </a:solidFill>
                <a:latin typeface="Calibri"/>
                <a:cs typeface="Calibri"/>
              </a:rPr>
              <a:t>н</a:t>
            </a:r>
            <a:r>
              <a:rPr sz="2700" spc="-5" dirty="0">
                <a:solidFill>
                  <a:srgbClr val="252525"/>
                </a:solidFill>
                <a:latin typeface="Calibri"/>
                <a:cs typeface="Calibri"/>
              </a:rPr>
              <a:t>о</a:t>
            </a:r>
            <a:r>
              <a:rPr sz="2700" spc="-10" dirty="0">
                <a:solidFill>
                  <a:srgbClr val="252525"/>
                </a:solidFill>
                <a:latin typeface="Calibri"/>
                <a:cs typeface="Calibri"/>
              </a:rPr>
              <a:t>с</a:t>
            </a:r>
            <a:r>
              <a:rPr sz="2700" spc="-5" dirty="0">
                <a:solidFill>
                  <a:srgbClr val="252525"/>
                </a:solidFill>
                <a:latin typeface="Calibri"/>
                <a:cs typeface="Calibri"/>
              </a:rPr>
              <a:t>ть</a:t>
            </a:r>
            <a:endParaRPr sz="27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172706" y="3417570"/>
            <a:ext cx="4838065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123440" algn="l"/>
                <a:tab pos="4634230" algn="l"/>
              </a:tabLst>
            </a:pPr>
            <a:r>
              <a:rPr sz="2700" b="1" dirty="0">
                <a:solidFill>
                  <a:srgbClr val="252525"/>
                </a:solidFill>
                <a:latin typeface="Calibri"/>
                <a:cs typeface="Calibri"/>
              </a:rPr>
              <a:t>осозна</a:t>
            </a:r>
            <a:r>
              <a:rPr sz="2700" b="1" spc="10" dirty="0">
                <a:solidFill>
                  <a:srgbClr val="252525"/>
                </a:solidFill>
                <a:latin typeface="Calibri"/>
                <a:cs typeface="Calibri"/>
              </a:rPr>
              <a:t>в</a:t>
            </a:r>
            <a:r>
              <a:rPr sz="2700" b="1" spc="-10" dirty="0">
                <a:solidFill>
                  <a:srgbClr val="252525"/>
                </a:solidFill>
                <a:latin typeface="Calibri"/>
                <a:cs typeface="Calibri"/>
              </a:rPr>
              <a:t>а</a:t>
            </a:r>
            <a:r>
              <a:rPr sz="2700" b="1" dirty="0">
                <a:solidFill>
                  <a:srgbClr val="252525"/>
                </a:solidFill>
                <a:latin typeface="Calibri"/>
                <a:cs typeface="Calibri"/>
              </a:rPr>
              <a:t>ть,	</a:t>
            </a:r>
            <a:r>
              <a:rPr sz="2700" b="1" spc="-20" dirty="0">
                <a:solidFill>
                  <a:srgbClr val="252525"/>
                </a:solidFill>
                <a:latin typeface="Calibri"/>
                <a:cs typeface="Calibri"/>
              </a:rPr>
              <a:t>у</a:t>
            </a:r>
            <a:r>
              <a:rPr sz="2700" b="1" spc="-5" dirty="0">
                <a:solidFill>
                  <a:srgbClr val="252525"/>
                </a:solidFill>
                <a:latin typeface="Calibri"/>
                <a:cs typeface="Calibri"/>
              </a:rPr>
              <a:t>стана</a:t>
            </a:r>
            <a:r>
              <a:rPr sz="2700" b="1" spc="-15" dirty="0">
                <a:solidFill>
                  <a:srgbClr val="252525"/>
                </a:solidFill>
                <a:latin typeface="Calibri"/>
                <a:cs typeface="Calibri"/>
              </a:rPr>
              <a:t>в</a:t>
            </a:r>
            <a:r>
              <a:rPr sz="2700" b="1" dirty="0">
                <a:solidFill>
                  <a:srgbClr val="252525"/>
                </a:solidFill>
                <a:latin typeface="Calibri"/>
                <a:cs typeface="Calibri"/>
              </a:rPr>
              <a:t>лив</a:t>
            </a:r>
            <a:r>
              <a:rPr sz="2700" b="1" spc="-15" dirty="0">
                <a:solidFill>
                  <a:srgbClr val="252525"/>
                </a:solidFill>
                <a:latin typeface="Calibri"/>
                <a:cs typeface="Calibri"/>
              </a:rPr>
              <a:t>а</a:t>
            </a:r>
            <a:r>
              <a:rPr sz="2700" b="1" dirty="0">
                <a:solidFill>
                  <a:srgbClr val="252525"/>
                </a:solidFill>
                <a:latin typeface="Calibri"/>
                <a:cs typeface="Calibri"/>
              </a:rPr>
              <a:t>ть	и</a:t>
            </a:r>
            <a:endParaRPr sz="27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991861" y="3746754"/>
            <a:ext cx="7021195" cy="2835275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 marR="5080" algn="just">
              <a:lnSpc>
                <a:spcPct val="80000"/>
              </a:lnSpc>
              <a:spcBef>
                <a:spcPts val="745"/>
              </a:spcBef>
            </a:pPr>
            <a:r>
              <a:rPr sz="2700" b="1" spc="-10" dirty="0">
                <a:solidFill>
                  <a:srgbClr val="252525"/>
                </a:solidFill>
                <a:latin typeface="Calibri"/>
                <a:cs typeface="Calibri"/>
              </a:rPr>
              <a:t>поддерживать</a:t>
            </a:r>
            <a:r>
              <a:rPr sz="2700" b="1" spc="-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2700" spc="-10" dirty="0">
                <a:solidFill>
                  <a:srgbClr val="252525"/>
                </a:solidFill>
                <a:latin typeface="Calibri"/>
                <a:cs typeface="Calibri"/>
              </a:rPr>
              <a:t>контакты</a:t>
            </a:r>
            <a:r>
              <a:rPr sz="2700" spc="-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2700" dirty="0">
                <a:solidFill>
                  <a:srgbClr val="252525"/>
                </a:solidFill>
                <a:latin typeface="Calibri"/>
                <a:cs typeface="Calibri"/>
              </a:rPr>
              <a:t>с</a:t>
            </a:r>
            <a:r>
              <a:rPr sz="2700" spc="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2700" spc="-5" dirty="0">
                <a:solidFill>
                  <a:srgbClr val="252525"/>
                </a:solidFill>
                <a:latin typeface="Calibri"/>
                <a:cs typeface="Calibri"/>
              </a:rPr>
              <a:t>другими</a:t>
            </a:r>
            <a:r>
              <a:rPr sz="270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2700" spc="-15" dirty="0">
                <a:solidFill>
                  <a:srgbClr val="252525"/>
                </a:solidFill>
                <a:latin typeface="Calibri"/>
                <a:cs typeface="Calibri"/>
              </a:rPr>
              <a:t>людьми, </a:t>
            </a:r>
            <a:r>
              <a:rPr sz="2700" spc="-1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2700" b="1" spc="-5" dirty="0">
                <a:solidFill>
                  <a:srgbClr val="252525"/>
                </a:solidFill>
                <a:latin typeface="Calibri"/>
                <a:cs typeface="Calibri"/>
              </a:rPr>
              <a:t>решать</a:t>
            </a:r>
            <a:r>
              <a:rPr sz="2700" b="1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2700" b="1" spc="-10" dirty="0">
                <a:solidFill>
                  <a:srgbClr val="252525"/>
                </a:solidFill>
                <a:latin typeface="Calibri"/>
                <a:cs typeface="Calibri"/>
              </a:rPr>
              <a:t>коммуникативные</a:t>
            </a:r>
            <a:r>
              <a:rPr sz="2700" b="1" spc="-5" dirty="0">
                <a:solidFill>
                  <a:srgbClr val="252525"/>
                </a:solidFill>
                <a:latin typeface="Calibri"/>
                <a:cs typeface="Calibri"/>
              </a:rPr>
              <a:t> задачи</a:t>
            </a:r>
            <a:r>
              <a:rPr sz="2700" b="1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2700" dirty="0">
                <a:solidFill>
                  <a:srgbClr val="252525"/>
                </a:solidFill>
                <a:latin typeface="Calibri"/>
                <a:cs typeface="Calibri"/>
              </a:rPr>
              <a:t>в </a:t>
            </a:r>
            <a:r>
              <a:rPr sz="2700" spc="-60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2700" spc="-5" dirty="0">
                <a:solidFill>
                  <a:srgbClr val="252525"/>
                </a:solidFill>
                <a:latin typeface="Calibri"/>
                <a:cs typeface="Calibri"/>
              </a:rPr>
              <a:t>разнообразных</a:t>
            </a:r>
            <a:r>
              <a:rPr sz="2700" dirty="0">
                <a:solidFill>
                  <a:srgbClr val="252525"/>
                </a:solidFill>
                <a:latin typeface="Calibri"/>
                <a:cs typeface="Calibri"/>
              </a:rPr>
              <a:t> ситуациях</a:t>
            </a:r>
            <a:r>
              <a:rPr sz="2700" spc="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2700" spc="-5" dirty="0">
                <a:solidFill>
                  <a:srgbClr val="252525"/>
                </a:solidFill>
                <a:latin typeface="Calibri"/>
                <a:cs typeface="Calibri"/>
              </a:rPr>
              <a:t>профессионального </a:t>
            </a:r>
            <a:r>
              <a:rPr sz="2700" spc="-60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2700" spc="-10" dirty="0">
                <a:solidFill>
                  <a:srgbClr val="252525"/>
                </a:solidFill>
                <a:latin typeface="Calibri"/>
                <a:cs typeface="Calibri"/>
              </a:rPr>
              <a:t>взаимодействия </a:t>
            </a:r>
            <a:r>
              <a:rPr sz="2700" b="1" spc="-5" dirty="0">
                <a:solidFill>
                  <a:srgbClr val="252525"/>
                </a:solidFill>
                <a:latin typeface="Calibri"/>
                <a:cs typeface="Calibri"/>
              </a:rPr>
              <a:t>адекватными </a:t>
            </a:r>
            <a:r>
              <a:rPr sz="2700" b="1" spc="-10" dirty="0">
                <a:solidFill>
                  <a:srgbClr val="252525"/>
                </a:solidFill>
                <a:latin typeface="Calibri"/>
                <a:cs typeface="Calibri"/>
              </a:rPr>
              <a:t>средствами, </a:t>
            </a:r>
            <a:r>
              <a:rPr sz="2700" spc="-30" dirty="0">
                <a:solidFill>
                  <a:srgbClr val="252525"/>
                </a:solidFill>
                <a:latin typeface="Calibri"/>
                <a:cs typeface="Calibri"/>
              </a:rPr>
              <a:t>то </a:t>
            </a:r>
            <a:r>
              <a:rPr sz="2700" spc="-2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2700" dirty="0">
                <a:solidFill>
                  <a:srgbClr val="252525"/>
                </a:solidFill>
                <a:latin typeface="Calibri"/>
                <a:cs typeface="Calibri"/>
              </a:rPr>
              <a:t>есть</a:t>
            </a:r>
            <a:r>
              <a:rPr sz="2700" spc="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2700" spc="-10" dirty="0">
                <a:solidFill>
                  <a:srgbClr val="252525"/>
                </a:solidFill>
                <a:latin typeface="Calibri"/>
                <a:cs typeface="Calibri"/>
              </a:rPr>
              <a:t>использовать</a:t>
            </a:r>
            <a:r>
              <a:rPr sz="2700" spc="-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2700" spc="-10" dirty="0">
                <a:solidFill>
                  <a:srgbClr val="252525"/>
                </a:solidFill>
                <a:latin typeface="Calibri"/>
                <a:cs typeface="Calibri"/>
              </a:rPr>
              <a:t>систему</a:t>
            </a:r>
            <a:r>
              <a:rPr sz="2700" spc="-5" dirty="0">
                <a:solidFill>
                  <a:srgbClr val="252525"/>
                </a:solidFill>
                <a:latin typeface="Calibri"/>
                <a:cs typeface="Calibri"/>
              </a:rPr>
              <a:t> внутренних </a:t>
            </a:r>
            <a:r>
              <a:rPr sz="270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2700" spc="-10" dirty="0">
                <a:solidFill>
                  <a:srgbClr val="252525"/>
                </a:solidFill>
                <a:latin typeface="Calibri"/>
                <a:cs typeface="Calibri"/>
              </a:rPr>
              <a:t>ресурсов,</a:t>
            </a:r>
            <a:r>
              <a:rPr sz="2700" spc="-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2700" spc="-20" dirty="0">
                <a:solidFill>
                  <a:srgbClr val="252525"/>
                </a:solidFill>
                <a:latin typeface="Calibri"/>
                <a:cs typeface="Calibri"/>
              </a:rPr>
              <a:t>необходимых</a:t>
            </a:r>
            <a:r>
              <a:rPr sz="2700" spc="-1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2700" dirty="0">
                <a:solidFill>
                  <a:srgbClr val="252525"/>
                </a:solidFill>
                <a:latin typeface="Calibri"/>
                <a:cs typeface="Calibri"/>
              </a:rPr>
              <a:t>для</a:t>
            </a:r>
            <a:r>
              <a:rPr sz="2700" spc="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2700" spc="-10" dirty="0">
                <a:solidFill>
                  <a:srgbClr val="252525"/>
                </a:solidFill>
                <a:latin typeface="Calibri"/>
                <a:cs typeface="Calibri"/>
              </a:rPr>
              <a:t>осуществления </a:t>
            </a:r>
            <a:r>
              <a:rPr sz="2700" spc="-5" dirty="0">
                <a:solidFill>
                  <a:srgbClr val="252525"/>
                </a:solidFill>
                <a:latin typeface="Calibri"/>
                <a:cs typeface="Calibri"/>
              </a:rPr>
              <a:t> эффективной</a:t>
            </a:r>
            <a:r>
              <a:rPr sz="2700" spc="-10" dirty="0">
                <a:solidFill>
                  <a:srgbClr val="252525"/>
                </a:solidFill>
                <a:latin typeface="Calibri"/>
                <a:cs typeface="Calibri"/>
              </a:rPr>
              <a:t> коммуникативной</a:t>
            </a:r>
            <a:r>
              <a:rPr sz="2700" spc="-2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2700" spc="-10" dirty="0">
                <a:solidFill>
                  <a:srgbClr val="252525"/>
                </a:solidFill>
                <a:latin typeface="Calibri"/>
                <a:cs typeface="Calibri"/>
              </a:rPr>
              <a:t>деятельности.</a:t>
            </a:r>
            <a:endParaRPr sz="2700">
              <a:latin typeface="Calibri"/>
              <a:cs typeface="Calibri"/>
            </a:endParaRPr>
          </a:p>
          <a:p>
            <a:pPr marR="6350" algn="r">
              <a:lnSpc>
                <a:spcPct val="100000"/>
              </a:lnSpc>
              <a:spcBef>
                <a:spcPts val="450"/>
              </a:spcBef>
            </a:pPr>
            <a:r>
              <a:rPr sz="2400" i="1" spc="-5" dirty="0">
                <a:latin typeface="Calibri"/>
                <a:cs typeface="Calibri"/>
              </a:rPr>
              <a:t>(Л.К.</a:t>
            </a:r>
            <a:r>
              <a:rPr sz="2400" i="1" spc="-65" dirty="0">
                <a:latin typeface="Calibri"/>
                <a:cs typeface="Calibri"/>
              </a:rPr>
              <a:t> </a:t>
            </a:r>
            <a:r>
              <a:rPr sz="2400" i="1" spc="-30" dirty="0">
                <a:latin typeface="Calibri"/>
                <a:cs typeface="Calibri"/>
              </a:rPr>
              <a:t>Гейхман)</a:t>
            </a:r>
            <a:endParaRPr sz="2400">
              <a:latin typeface="Calibri"/>
              <a:cs typeface="Calibri"/>
            </a:endParaRPr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5508" y="1673351"/>
            <a:ext cx="4024884" cy="394563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1327785"/>
          </a:xfrm>
          <a:custGeom>
            <a:avLst/>
            <a:gdLst/>
            <a:ahLst/>
            <a:cxnLst/>
            <a:rect l="l" t="t" r="r" b="b"/>
            <a:pathLst>
              <a:path w="12192000" h="1327785">
                <a:moveTo>
                  <a:pt x="12192000" y="0"/>
                </a:moveTo>
                <a:lnTo>
                  <a:pt x="0" y="0"/>
                </a:lnTo>
                <a:lnTo>
                  <a:pt x="0" y="1327403"/>
                </a:lnTo>
                <a:lnTo>
                  <a:pt x="12192000" y="1327403"/>
                </a:lnTo>
                <a:lnTo>
                  <a:pt x="12192000" y="0"/>
                </a:lnTo>
                <a:close/>
              </a:path>
            </a:pathLst>
          </a:custGeom>
          <a:solidFill>
            <a:srgbClr val="FAE4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59002" y="213436"/>
            <a:ext cx="10266680" cy="836294"/>
          </a:xfrm>
          <a:prstGeom prst="rect">
            <a:avLst/>
          </a:prstGeom>
        </p:spPr>
        <p:txBody>
          <a:bodyPr vert="horz" wrap="square" lIns="0" tIns="60325" rIns="0" bIns="0" rtlCol="0">
            <a:spAutoFit/>
          </a:bodyPr>
          <a:lstStyle/>
          <a:p>
            <a:pPr marL="1731645" marR="5080" indent="-1719580">
              <a:lnSpc>
                <a:spcPts val="3030"/>
              </a:lnSpc>
              <a:spcBef>
                <a:spcPts val="475"/>
              </a:spcBef>
            </a:pPr>
            <a:r>
              <a:rPr sz="2800" spc="-110" dirty="0"/>
              <a:t>Коммуникативная</a:t>
            </a:r>
            <a:r>
              <a:rPr sz="2800" spc="-114" dirty="0"/>
              <a:t> </a:t>
            </a:r>
            <a:r>
              <a:rPr sz="2800" spc="-145" dirty="0"/>
              <a:t>компетентность</a:t>
            </a:r>
            <a:r>
              <a:rPr sz="2800" spc="-105" dirty="0"/>
              <a:t> </a:t>
            </a:r>
            <a:r>
              <a:rPr sz="2800" spc="-165" dirty="0"/>
              <a:t>при</a:t>
            </a:r>
            <a:r>
              <a:rPr sz="2800" spc="-105" dirty="0"/>
              <a:t> </a:t>
            </a:r>
            <a:r>
              <a:rPr sz="2800" spc="-114" dirty="0"/>
              <a:t>организации </a:t>
            </a:r>
            <a:r>
              <a:rPr sz="2800" spc="-5" dirty="0"/>
              <a:t>ИМК</a:t>
            </a:r>
            <a:r>
              <a:rPr sz="2800" spc="-75" dirty="0"/>
              <a:t> </a:t>
            </a:r>
            <a:r>
              <a:rPr sz="2800" spc="-165" dirty="0"/>
              <a:t>СПК: </a:t>
            </a:r>
            <a:r>
              <a:rPr sz="2800" spc="-765" dirty="0"/>
              <a:t> </a:t>
            </a:r>
            <a:r>
              <a:rPr sz="2800" spc="-195" dirty="0"/>
              <a:t>три</a:t>
            </a:r>
            <a:r>
              <a:rPr sz="2800" spc="-114" dirty="0"/>
              <a:t> </a:t>
            </a:r>
            <a:r>
              <a:rPr sz="2800" spc="-200" dirty="0"/>
              <a:t>группы</a:t>
            </a:r>
            <a:r>
              <a:rPr sz="2800" spc="-105" dirty="0"/>
              <a:t> </a:t>
            </a:r>
            <a:r>
              <a:rPr sz="2800" spc="-160" dirty="0"/>
              <a:t>внутренних</a:t>
            </a:r>
            <a:r>
              <a:rPr sz="2800" spc="-114" dirty="0"/>
              <a:t> </a:t>
            </a:r>
            <a:r>
              <a:rPr sz="2800" spc="-175" dirty="0"/>
              <a:t>ресурсов</a:t>
            </a:r>
            <a:r>
              <a:rPr sz="2800" spc="-114" dirty="0"/>
              <a:t> </a:t>
            </a:r>
            <a:r>
              <a:rPr sz="2800" spc="-130" dirty="0"/>
              <a:t>педагога</a:t>
            </a:r>
            <a:endParaRPr sz="2800"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3463" y="2197484"/>
            <a:ext cx="4814315" cy="3400167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5763767" y="1568196"/>
            <a:ext cx="6065520" cy="1290955"/>
            <a:chOff x="5763767" y="1568196"/>
            <a:chExt cx="6065520" cy="1290955"/>
          </a:xfrm>
        </p:grpSpPr>
        <p:sp>
          <p:nvSpPr>
            <p:cNvPr id="6" name="object 6"/>
            <p:cNvSpPr/>
            <p:nvPr/>
          </p:nvSpPr>
          <p:spPr>
            <a:xfrm>
              <a:off x="5769863" y="1574292"/>
              <a:ext cx="6053455" cy="1278890"/>
            </a:xfrm>
            <a:custGeom>
              <a:avLst/>
              <a:gdLst/>
              <a:ahLst/>
              <a:cxnLst/>
              <a:rect l="l" t="t" r="r" b="b"/>
              <a:pathLst>
                <a:path w="6053455" h="1278889">
                  <a:moveTo>
                    <a:pt x="5840221" y="0"/>
                  </a:moveTo>
                  <a:lnTo>
                    <a:pt x="213106" y="0"/>
                  </a:lnTo>
                  <a:lnTo>
                    <a:pt x="164232" y="5626"/>
                  </a:lnTo>
                  <a:lnTo>
                    <a:pt x="119372" y="21654"/>
                  </a:lnTo>
                  <a:lnTo>
                    <a:pt x="79804" y="46806"/>
                  </a:lnTo>
                  <a:lnTo>
                    <a:pt x="46806" y="79804"/>
                  </a:lnTo>
                  <a:lnTo>
                    <a:pt x="21654" y="119372"/>
                  </a:lnTo>
                  <a:lnTo>
                    <a:pt x="5626" y="164232"/>
                  </a:lnTo>
                  <a:lnTo>
                    <a:pt x="0" y="213106"/>
                  </a:lnTo>
                  <a:lnTo>
                    <a:pt x="0" y="1065530"/>
                  </a:lnTo>
                  <a:lnTo>
                    <a:pt x="5626" y="1114403"/>
                  </a:lnTo>
                  <a:lnTo>
                    <a:pt x="21654" y="1159263"/>
                  </a:lnTo>
                  <a:lnTo>
                    <a:pt x="46806" y="1198831"/>
                  </a:lnTo>
                  <a:lnTo>
                    <a:pt x="79804" y="1231829"/>
                  </a:lnTo>
                  <a:lnTo>
                    <a:pt x="119372" y="1256981"/>
                  </a:lnTo>
                  <a:lnTo>
                    <a:pt x="164232" y="1273009"/>
                  </a:lnTo>
                  <a:lnTo>
                    <a:pt x="213106" y="1278636"/>
                  </a:lnTo>
                  <a:lnTo>
                    <a:pt x="5840221" y="1278636"/>
                  </a:lnTo>
                  <a:lnTo>
                    <a:pt x="5889095" y="1273009"/>
                  </a:lnTo>
                  <a:lnTo>
                    <a:pt x="5933955" y="1256981"/>
                  </a:lnTo>
                  <a:lnTo>
                    <a:pt x="5973523" y="1231829"/>
                  </a:lnTo>
                  <a:lnTo>
                    <a:pt x="6006521" y="1198831"/>
                  </a:lnTo>
                  <a:lnTo>
                    <a:pt x="6031673" y="1159263"/>
                  </a:lnTo>
                  <a:lnTo>
                    <a:pt x="6047701" y="1114403"/>
                  </a:lnTo>
                  <a:lnTo>
                    <a:pt x="6053328" y="1065530"/>
                  </a:lnTo>
                  <a:lnTo>
                    <a:pt x="6053328" y="213106"/>
                  </a:lnTo>
                  <a:lnTo>
                    <a:pt x="6047701" y="164232"/>
                  </a:lnTo>
                  <a:lnTo>
                    <a:pt x="6031673" y="119372"/>
                  </a:lnTo>
                  <a:lnTo>
                    <a:pt x="6006521" y="79804"/>
                  </a:lnTo>
                  <a:lnTo>
                    <a:pt x="5973523" y="46806"/>
                  </a:lnTo>
                  <a:lnTo>
                    <a:pt x="5933955" y="21654"/>
                  </a:lnTo>
                  <a:lnTo>
                    <a:pt x="5889095" y="5626"/>
                  </a:lnTo>
                  <a:lnTo>
                    <a:pt x="5840221" y="0"/>
                  </a:lnTo>
                  <a:close/>
                </a:path>
              </a:pathLst>
            </a:custGeom>
            <a:solidFill>
              <a:srgbClr val="D9D9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5769863" y="1574292"/>
              <a:ext cx="6053455" cy="1278890"/>
            </a:xfrm>
            <a:custGeom>
              <a:avLst/>
              <a:gdLst/>
              <a:ahLst/>
              <a:cxnLst/>
              <a:rect l="l" t="t" r="r" b="b"/>
              <a:pathLst>
                <a:path w="6053455" h="1278889">
                  <a:moveTo>
                    <a:pt x="0" y="213106"/>
                  </a:moveTo>
                  <a:lnTo>
                    <a:pt x="5626" y="164232"/>
                  </a:lnTo>
                  <a:lnTo>
                    <a:pt x="21654" y="119372"/>
                  </a:lnTo>
                  <a:lnTo>
                    <a:pt x="46806" y="79804"/>
                  </a:lnTo>
                  <a:lnTo>
                    <a:pt x="79804" y="46806"/>
                  </a:lnTo>
                  <a:lnTo>
                    <a:pt x="119372" y="21654"/>
                  </a:lnTo>
                  <a:lnTo>
                    <a:pt x="164232" y="5626"/>
                  </a:lnTo>
                  <a:lnTo>
                    <a:pt x="213106" y="0"/>
                  </a:lnTo>
                  <a:lnTo>
                    <a:pt x="5840221" y="0"/>
                  </a:lnTo>
                  <a:lnTo>
                    <a:pt x="5889095" y="5626"/>
                  </a:lnTo>
                  <a:lnTo>
                    <a:pt x="5933955" y="21654"/>
                  </a:lnTo>
                  <a:lnTo>
                    <a:pt x="5973523" y="46806"/>
                  </a:lnTo>
                  <a:lnTo>
                    <a:pt x="6006521" y="79804"/>
                  </a:lnTo>
                  <a:lnTo>
                    <a:pt x="6031673" y="119372"/>
                  </a:lnTo>
                  <a:lnTo>
                    <a:pt x="6047701" y="164232"/>
                  </a:lnTo>
                  <a:lnTo>
                    <a:pt x="6053328" y="213106"/>
                  </a:lnTo>
                  <a:lnTo>
                    <a:pt x="6053328" y="1065530"/>
                  </a:lnTo>
                  <a:lnTo>
                    <a:pt x="6047701" y="1114403"/>
                  </a:lnTo>
                  <a:lnTo>
                    <a:pt x="6031673" y="1159263"/>
                  </a:lnTo>
                  <a:lnTo>
                    <a:pt x="6006521" y="1198831"/>
                  </a:lnTo>
                  <a:lnTo>
                    <a:pt x="5973523" y="1231829"/>
                  </a:lnTo>
                  <a:lnTo>
                    <a:pt x="5933955" y="1256981"/>
                  </a:lnTo>
                  <a:lnTo>
                    <a:pt x="5889095" y="1273009"/>
                  </a:lnTo>
                  <a:lnTo>
                    <a:pt x="5840221" y="1278636"/>
                  </a:lnTo>
                  <a:lnTo>
                    <a:pt x="213106" y="1278636"/>
                  </a:lnTo>
                  <a:lnTo>
                    <a:pt x="164232" y="1273009"/>
                  </a:lnTo>
                  <a:lnTo>
                    <a:pt x="119372" y="1256981"/>
                  </a:lnTo>
                  <a:lnTo>
                    <a:pt x="79804" y="1231829"/>
                  </a:lnTo>
                  <a:lnTo>
                    <a:pt x="46806" y="1198831"/>
                  </a:lnTo>
                  <a:lnTo>
                    <a:pt x="21654" y="1159263"/>
                  </a:lnTo>
                  <a:lnTo>
                    <a:pt x="5626" y="1114403"/>
                  </a:lnTo>
                  <a:lnTo>
                    <a:pt x="0" y="1065530"/>
                  </a:lnTo>
                  <a:lnTo>
                    <a:pt x="0" y="213106"/>
                  </a:lnTo>
                  <a:close/>
                </a:path>
              </a:pathLst>
            </a:custGeom>
            <a:ln w="12192">
              <a:solidFill>
                <a:srgbClr val="92D05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" name="object 8"/>
          <p:cNvGrpSpPr/>
          <p:nvPr/>
        </p:nvGrpSpPr>
        <p:grpSpPr>
          <a:xfrm>
            <a:off x="5777484" y="2999232"/>
            <a:ext cx="6052185" cy="1290955"/>
            <a:chOff x="5777484" y="2999232"/>
            <a:chExt cx="6052185" cy="1290955"/>
          </a:xfrm>
        </p:grpSpPr>
        <p:sp>
          <p:nvSpPr>
            <p:cNvPr id="9" name="object 9"/>
            <p:cNvSpPr/>
            <p:nvPr/>
          </p:nvSpPr>
          <p:spPr>
            <a:xfrm>
              <a:off x="5783580" y="3005328"/>
              <a:ext cx="6040120" cy="1278890"/>
            </a:xfrm>
            <a:custGeom>
              <a:avLst/>
              <a:gdLst/>
              <a:ahLst/>
              <a:cxnLst/>
              <a:rect l="l" t="t" r="r" b="b"/>
              <a:pathLst>
                <a:path w="6040120" h="1278889">
                  <a:moveTo>
                    <a:pt x="5826506" y="0"/>
                  </a:moveTo>
                  <a:lnTo>
                    <a:pt x="213106" y="0"/>
                  </a:lnTo>
                  <a:lnTo>
                    <a:pt x="164232" y="5626"/>
                  </a:lnTo>
                  <a:lnTo>
                    <a:pt x="119372" y="21654"/>
                  </a:lnTo>
                  <a:lnTo>
                    <a:pt x="79804" y="46806"/>
                  </a:lnTo>
                  <a:lnTo>
                    <a:pt x="46806" y="79804"/>
                  </a:lnTo>
                  <a:lnTo>
                    <a:pt x="21654" y="119372"/>
                  </a:lnTo>
                  <a:lnTo>
                    <a:pt x="5626" y="164232"/>
                  </a:lnTo>
                  <a:lnTo>
                    <a:pt x="0" y="213106"/>
                  </a:lnTo>
                  <a:lnTo>
                    <a:pt x="0" y="1065530"/>
                  </a:lnTo>
                  <a:lnTo>
                    <a:pt x="5626" y="1114403"/>
                  </a:lnTo>
                  <a:lnTo>
                    <a:pt x="21654" y="1159263"/>
                  </a:lnTo>
                  <a:lnTo>
                    <a:pt x="46806" y="1198831"/>
                  </a:lnTo>
                  <a:lnTo>
                    <a:pt x="79804" y="1231829"/>
                  </a:lnTo>
                  <a:lnTo>
                    <a:pt x="119372" y="1256981"/>
                  </a:lnTo>
                  <a:lnTo>
                    <a:pt x="164232" y="1273009"/>
                  </a:lnTo>
                  <a:lnTo>
                    <a:pt x="213106" y="1278636"/>
                  </a:lnTo>
                  <a:lnTo>
                    <a:pt x="5826506" y="1278636"/>
                  </a:lnTo>
                  <a:lnTo>
                    <a:pt x="5875379" y="1273009"/>
                  </a:lnTo>
                  <a:lnTo>
                    <a:pt x="5920239" y="1256981"/>
                  </a:lnTo>
                  <a:lnTo>
                    <a:pt x="5959807" y="1231829"/>
                  </a:lnTo>
                  <a:lnTo>
                    <a:pt x="5992805" y="1198831"/>
                  </a:lnTo>
                  <a:lnTo>
                    <a:pt x="6017957" y="1159263"/>
                  </a:lnTo>
                  <a:lnTo>
                    <a:pt x="6033985" y="1114403"/>
                  </a:lnTo>
                  <a:lnTo>
                    <a:pt x="6039612" y="1065530"/>
                  </a:lnTo>
                  <a:lnTo>
                    <a:pt x="6039612" y="213106"/>
                  </a:lnTo>
                  <a:lnTo>
                    <a:pt x="6033985" y="164232"/>
                  </a:lnTo>
                  <a:lnTo>
                    <a:pt x="6017957" y="119372"/>
                  </a:lnTo>
                  <a:lnTo>
                    <a:pt x="5992805" y="79804"/>
                  </a:lnTo>
                  <a:lnTo>
                    <a:pt x="5959807" y="46806"/>
                  </a:lnTo>
                  <a:lnTo>
                    <a:pt x="5920239" y="21654"/>
                  </a:lnTo>
                  <a:lnTo>
                    <a:pt x="5875379" y="5626"/>
                  </a:lnTo>
                  <a:lnTo>
                    <a:pt x="5826506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5783580" y="3005328"/>
              <a:ext cx="6040120" cy="1278890"/>
            </a:xfrm>
            <a:custGeom>
              <a:avLst/>
              <a:gdLst/>
              <a:ahLst/>
              <a:cxnLst/>
              <a:rect l="l" t="t" r="r" b="b"/>
              <a:pathLst>
                <a:path w="6040120" h="1278889">
                  <a:moveTo>
                    <a:pt x="0" y="213106"/>
                  </a:moveTo>
                  <a:lnTo>
                    <a:pt x="5626" y="164232"/>
                  </a:lnTo>
                  <a:lnTo>
                    <a:pt x="21654" y="119372"/>
                  </a:lnTo>
                  <a:lnTo>
                    <a:pt x="46806" y="79804"/>
                  </a:lnTo>
                  <a:lnTo>
                    <a:pt x="79804" y="46806"/>
                  </a:lnTo>
                  <a:lnTo>
                    <a:pt x="119372" y="21654"/>
                  </a:lnTo>
                  <a:lnTo>
                    <a:pt x="164232" y="5626"/>
                  </a:lnTo>
                  <a:lnTo>
                    <a:pt x="213106" y="0"/>
                  </a:lnTo>
                  <a:lnTo>
                    <a:pt x="5826506" y="0"/>
                  </a:lnTo>
                  <a:lnTo>
                    <a:pt x="5875379" y="5626"/>
                  </a:lnTo>
                  <a:lnTo>
                    <a:pt x="5920239" y="21654"/>
                  </a:lnTo>
                  <a:lnTo>
                    <a:pt x="5959807" y="46806"/>
                  </a:lnTo>
                  <a:lnTo>
                    <a:pt x="5992805" y="79804"/>
                  </a:lnTo>
                  <a:lnTo>
                    <a:pt x="6017957" y="119372"/>
                  </a:lnTo>
                  <a:lnTo>
                    <a:pt x="6033985" y="164232"/>
                  </a:lnTo>
                  <a:lnTo>
                    <a:pt x="6039612" y="213106"/>
                  </a:lnTo>
                  <a:lnTo>
                    <a:pt x="6039612" y="1065530"/>
                  </a:lnTo>
                  <a:lnTo>
                    <a:pt x="6033985" y="1114403"/>
                  </a:lnTo>
                  <a:lnTo>
                    <a:pt x="6017957" y="1159263"/>
                  </a:lnTo>
                  <a:lnTo>
                    <a:pt x="5992805" y="1198831"/>
                  </a:lnTo>
                  <a:lnTo>
                    <a:pt x="5959807" y="1231829"/>
                  </a:lnTo>
                  <a:lnTo>
                    <a:pt x="5920239" y="1256981"/>
                  </a:lnTo>
                  <a:lnTo>
                    <a:pt x="5875379" y="1273009"/>
                  </a:lnTo>
                  <a:lnTo>
                    <a:pt x="5826506" y="1278636"/>
                  </a:lnTo>
                  <a:lnTo>
                    <a:pt x="213106" y="1278636"/>
                  </a:lnTo>
                  <a:lnTo>
                    <a:pt x="164232" y="1273009"/>
                  </a:lnTo>
                  <a:lnTo>
                    <a:pt x="119372" y="1256981"/>
                  </a:lnTo>
                  <a:lnTo>
                    <a:pt x="79804" y="1231829"/>
                  </a:lnTo>
                  <a:lnTo>
                    <a:pt x="46806" y="1198831"/>
                  </a:lnTo>
                  <a:lnTo>
                    <a:pt x="21654" y="1159263"/>
                  </a:lnTo>
                  <a:lnTo>
                    <a:pt x="5626" y="1114403"/>
                  </a:lnTo>
                  <a:lnTo>
                    <a:pt x="0" y="1065530"/>
                  </a:lnTo>
                  <a:lnTo>
                    <a:pt x="0" y="213106"/>
                  </a:lnTo>
                  <a:close/>
                </a:path>
              </a:pathLst>
            </a:custGeom>
            <a:ln w="12192">
              <a:solidFill>
                <a:srgbClr val="92D05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5763767" y="4430267"/>
            <a:ext cx="6151245" cy="1711960"/>
            <a:chOff x="5763767" y="4430267"/>
            <a:chExt cx="6151245" cy="1711960"/>
          </a:xfrm>
        </p:grpSpPr>
        <p:sp>
          <p:nvSpPr>
            <p:cNvPr id="12" name="object 12"/>
            <p:cNvSpPr/>
            <p:nvPr/>
          </p:nvSpPr>
          <p:spPr>
            <a:xfrm>
              <a:off x="5769863" y="4436363"/>
              <a:ext cx="6139180" cy="1699260"/>
            </a:xfrm>
            <a:custGeom>
              <a:avLst/>
              <a:gdLst/>
              <a:ahLst/>
              <a:cxnLst/>
              <a:rect l="l" t="t" r="r" b="b"/>
              <a:pathLst>
                <a:path w="6139180" h="1699260">
                  <a:moveTo>
                    <a:pt x="5855462" y="0"/>
                  </a:moveTo>
                  <a:lnTo>
                    <a:pt x="283210" y="0"/>
                  </a:lnTo>
                  <a:lnTo>
                    <a:pt x="237259" y="3705"/>
                  </a:lnTo>
                  <a:lnTo>
                    <a:pt x="193673" y="14433"/>
                  </a:lnTo>
                  <a:lnTo>
                    <a:pt x="153036" y="31601"/>
                  </a:lnTo>
                  <a:lnTo>
                    <a:pt x="115927" y="54628"/>
                  </a:lnTo>
                  <a:lnTo>
                    <a:pt x="82931" y="82931"/>
                  </a:lnTo>
                  <a:lnTo>
                    <a:pt x="54628" y="115927"/>
                  </a:lnTo>
                  <a:lnTo>
                    <a:pt x="31601" y="153036"/>
                  </a:lnTo>
                  <a:lnTo>
                    <a:pt x="14433" y="193673"/>
                  </a:lnTo>
                  <a:lnTo>
                    <a:pt x="3705" y="237259"/>
                  </a:lnTo>
                  <a:lnTo>
                    <a:pt x="0" y="283210"/>
                  </a:lnTo>
                  <a:lnTo>
                    <a:pt x="0" y="1416050"/>
                  </a:lnTo>
                  <a:lnTo>
                    <a:pt x="3705" y="1461988"/>
                  </a:lnTo>
                  <a:lnTo>
                    <a:pt x="14433" y="1505566"/>
                  </a:lnTo>
                  <a:lnTo>
                    <a:pt x="31601" y="1546201"/>
                  </a:lnTo>
                  <a:lnTo>
                    <a:pt x="54628" y="1583310"/>
                  </a:lnTo>
                  <a:lnTo>
                    <a:pt x="82931" y="1616309"/>
                  </a:lnTo>
                  <a:lnTo>
                    <a:pt x="115927" y="1644617"/>
                  </a:lnTo>
                  <a:lnTo>
                    <a:pt x="153036" y="1667648"/>
                  </a:lnTo>
                  <a:lnTo>
                    <a:pt x="193673" y="1684821"/>
                  </a:lnTo>
                  <a:lnTo>
                    <a:pt x="237259" y="1695553"/>
                  </a:lnTo>
                  <a:lnTo>
                    <a:pt x="283210" y="1699260"/>
                  </a:lnTo>
                  <a:lnTo>
                    <a:pt x="5855462" y="1699260"/>
                  </a:lnTo>
                  <a:lnTo>
                    <a:pt x="5901412" y="1695553"/>
                  </a:lnTo>
                  <a:lnTo>
                    <a:pt x="5944998" y="1684821"/>
                  </a:lnTo>
                  <a:lnTo>
                    <a:pt x="5985635" y="1667648"/>
                  </a:lnTo>
                  <a:lnTo>
                    <a:pt x="6022744" y="1644617"/>
                  </a:lnTo>
                  <a:lnTo>
                    <a:pt x="6055741" y="1616309"/>
                  </a:lnTo>
                  <a:lnTo>
                    <a:pt x="6084043" y="1583310"/>
                  </a:lnTo>
                  <a:lnTo>
                    <a:pt x="6107070" y="1546201"/>
                  </a:lnTo>
                  <a:lnTo>
                    <a:pt x="6124238" y="1505566"/>
                  </a:lnTo>
                  <a:lnTo>
                    <a:pt x="6134966" y="1461988"/>
                  </a:lnTo>
                  <a:lnTo>
                    <a:pt x="6138671" y="1416050"/>
                  </a:lnTo>
                  <a:lnTo>
                    <a:pt x="6138671" y="283210"/>
                  </a:lnTo>
                  <a:lnTo>
                    <a:pt x="6134966" y="237259"/>
                  </a:lnTo>
                  <a:lnTo>
                    <a:pt x="6124238" y="193673"/>
                  </a:lnTo>
                  <a:lnTo>
                    <a:pt x="6107070" y="153036"/>
                  </a:lnTo>
                  <a:lnTo>
                    <a:pt x="6084043" y="115927"/>
                  </a:lnTo>
                  <a:lnTo>
                    <a:pt x="6055741" y="82931"/>
                  </a:lnTo>
                  <a:lnTo>
                    <a:pt x="6022744" y="54628"/>
                  </a:lnTo>
                  <a:lnTo>
                    <a:pt x="5985635" y="31601"/>
                  </a:lnTo>
                  <a:lnTo>
                    <a:pt x="5944998" y="14433"/>
                  </a:lnTo>
                  <a:lnTo>
                    <a:pt x="5901412" y="3705"/>
                  </a:lnTo>
                  <a:lnTo>
                    <a:pt x="5855462" y="0"/>
                  </a:lnTo>
                  <a:close/>
                </a:path>
              </a:pathLst>
            </a:custGeom>
            <a:solidFill>
              <a:srgbClr val="D9D9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5769863" y="4436363"/>
              <a:ext cx="6139180" cy="1699260"/>
            </a:xfrm>
            <a:custGeom>
              <a:avLst/>
              <a:gdLst/>
              <a:ahLst/>
              <a:cxnLst/>
              <a:rect l="l" t="t" r="r" b="b"/>
              <a:pathLst>
                <a:path w="6139180" h="1699260">
                  <a:moveTo>
                    <a:pt x="0" y="283210"/>
                  </a:moveTo>
                  <a:lnTo>
                    <a:pt x="3705" y="237259"/>
                  </a:lnTo>
                  <a:lnTo>
                    <a:pt x="14433" y="193673"/>
                  </a:lnTo>
                  <a:lnTo>
                    <a:pt x="31601" y="153036"/>
                  </a:lnTo>
                  <a:lnTo>
                    <a:pt x="54628" y="115927"/>
                  </a:lnTo>
                  <a:lnTo>
                    <a:pt x="82931" y="82931"/>
                  </a:lnTo>
                  <a:lnTo>
                    <a:pt x="115927" y="54628"/>
                  </a:lnTo>
                  <a:lnTo>
                    <a:pt x="153036" y="31601"/>
                  </a:lnTo>
                  <a:lnTo>
                    <a:pt x="193673" y="14433"/>
                  </a:lnTo>
                  <a:lnTo>
                    <a:pt x="237259" y="3705"/>
                  </a:lnTo>
                  <a:lnTo>
                    <a:pt x="283210" y="0"/>
                  </a:lnTo>
                  <a:lnTo>
                    <a:pt x="5855462" y="0"/>
                  </a:lnTo>
                  <a:lnTo>
                    <a:pt x="5901412" y="3705"/>
                  </a:lnTo>
                  <a:lnTo>
                    <a:pt x="5944998" y="14433"/>
                  </a:lnTo>
                  <a:lnTo>
                    <a:pt x="5985635" y="31601"/>
                  </a:lnTo>
                  <a:lnTo>
                    <a:pt x="6022744" y="54628"/>
                  </a:lnTo>
                  <a:lnTo>
                    <a:pt x="6055741" y="82931"/>
                  </a:lnTo>
                  <a:lnTo>
                    <a:pt x="6084043" y="115927"/>
                  </a:lnTo>
                  <a:lnTo>
                    <a:pt x="6107070" y="153036"/>
                  </a:lnTo>
                  <a:lnTo>
                    <a:pt x="6124238" y="193673"/>
                  </a:lnTo>
                  <a:lnTo>
                    <a:pt x="6134966" y="237259"/>
                  </a:lnTo>
                  <a:lnTo>
                    <a:pt x="6138671" y="283210"/>
                  </a:lnTo>
                  <a:lnTo>
                    <a:pt x="6138671" y="1416050"/>
                  </a:lnTo>
                  <a:lnTo>
                    <a:pt x="6134966" y="1461988"/>
                  </a:lnTo>
                  <a:lnTo>
                    <a:pt x="6124238" y="1505566"/>
                  </a:lnTo>
                  <a:lnTo>
                    <a:pt x="6107070" y="1546201"/>
                  </a:lnTo>
                  <a:lnTo>
                    <a:pt x="6084043" y="1583310"/>
                  </a:lnTo>
                  <a:lnTo>
                    <a:pt x="6055741" y="1616309"/>
                  </a:lnTo>
                  <a:lnTo>
                    <a:pt x="6022744" y="1644617"/>
                  </a:lnTo>
                  <a:lnTo>
                    <a:pt x="5985635" y="1667648"/>
                  </a:lnTo>
                  <a:lnTo>
                    <a:pt x="5944998" y="1684821"/>
                  </a:lnTo>
                  <a:lnTo>
                    <a:pt x="5901412" y="1695553"/>
                  </a:lnTo>
                  <a:lnTo>
                    <a:pt x="5855462" y="1699260"/>
                  </a:lnTo>
                  <a:lnTo>
                    <a:pt x="283210" y="1699260"/>
                  </a:lnTo>
                  <a:lnTo>
                    <a:pt x="237259" y="1695553"/>
                  </a:lnTo>
                  <a:lnTo>
                    <a:pt x="193673" y="1684821"/>
                  </a:lnTo>
                  <a:lnTo>
                    <a:pt x="153036" y="1667648"/>
                  </a:lnTo>
                  <a:lnTo>
                    <a:pt x="115927" y="1644617"/>
                  </a:lnTo>
                  <a:lnTo>
                    <a:pt x="82931" y="1616309"/>
                  </a:lnTo>
                  <a:lnTo>
                    <a:pt x="54628" y="1583310"/>
                  </a:lnTo>
                  <a:lnTo>
                    <a:pt x="31601" y="1546201"/>
                  </a:lnTo>
                  <a:lnTo>
                    <a:pt x="14433" y="1505566"/>
                  </a:lnTo>
                  <a:lnTo>
                    <a:pt x="3705" y="1461988"/>
                  </a:lnTo>
                  <a:lnTo>
                    <a:pt x="0" y="1416050"/>
                  </a:lnTo>
                  <a:lnTo>
                    <a:pt x="0" y="283210"/>
                  </a:lnTo>
                  <a:close/>
                </a:path>
              </a:pathLst>
            </a:custGeom>
            <a:ln w="12192">
              <a:solidFill>
                <a:srgbClr val="92D05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5926328" y="1680794"/>
            <a:ext cx="5735320" cy="44100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7785" marR="45720" indent="118745" algn="just">
              <a:lnSpc>
                <a:spcPct val="100000"/>
              </a:lnSpc>
              <a:spcBef>
                <a:spcPts val="95"/>
              </a:spcBef>
            </a:pPr>
            <a:r>
              <a:rPr sz="2200" b="1" spc="-10" dirty="0">
                <a:latin typeface="Calibri"/>
                <a:cs typeface="Calibri"/>
              </a:rPr>
              <a:t>Система ценностей </a:t>
            </a:r>
            <a:r>
              <a:rPr sz="2200" spc="-5" dirty="0">
                <a:latin typeface="Calibri"/>
                <a:cs typeface="Calibri"/>
              </a:rPr>
              <a:t>– отношение к </a:t>
            </a:r>
            <a:r>
              <a:rPr sz="2200" spc="-15" dirty="0">
                <a:latin typeface="Calibri"/>
                <a:cs typeface="Calibri"/>
              </a:rPr>
              <a:t>проблеме </a:t>
            </a:r>
            <a:r>
              <a:rPr sz="2200" spc="-1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профилактики </a:t>
            </a:r>
            <a:r>
              <a:rPr sz="2200" spc="-10" dirty="0">
                <a:latin typeface="Calibri"/>
                <a:cs typeface="Calibri"/>
              </a:rPr>
              <a:t>девиантного поведения, </a:t>
            </a:r>
            <a:r>
              <a:rPr sz="2200" spc="-5" dirty="0">
                <a:latin typeface="Calibri"/>
                <a:cs typeface="Calibri"/>
              </a:rPr>
              <a:t>к СПТ 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как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одному</a:t>
            </a:r>
            <a:r>
              <a:rPr sz="2200" spc="-5" dirty="0">
                <a:latin typeface="Calibri"/>
                <a:cs typeface="Calibri"/>
              </a:rPr>
              <a:t> из </a:t>
            </a:r>
            <a:r>
              <a:rPr sz="2200" spc="-10" dirty="0">
                <a:latin typeface="Calibri"/>
                <a:cs typeface="Calibri"/>
              </a:rPr>
              <a:t>инструментов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ее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осуществления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6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200" b="1" spc="-5" dirty="0">
                <a:latin typeface="Calibri"/>
                <a:cs typeface="Calibri"/>
              </a:rPr>
              <a:t>Знания</a:t>
            </a:r>
            <a:r>
              <a:rPr sz="2200" b="1" spc="1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– понимание объективных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tabLst>
                <a:tab pos="5074920" algn="l"/>
              </a:tabLst>
            </a:pPr>
            <a:r>
              <a:rPr sz="2200" spc="-10" dirty="0">
                <a:latin typeface="Calibri"/>
                <a:cs typeface="Calibri"/>
              </a:rPr>
              <a:t>закономерностей</a:t>
            </a:r>
            <a:r>
              <a:rPr sz="2200" spc="3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общения</a:t>
            </a:r>
            <a:r>
              <a:rPr sz="2200" spc="4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с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родителями	</a:t>
            </a:r>
            <a:r>
              <a:rPr sz="2200" spc="-5" dirty="0">
                <a:latin typeface="Calibri"/>
                <a:cs typeface="Calibri"/>
              </a:rPr>
              <a:t>и</a:t>
            </a:r>
            <a:endParaRPr sz="2200">
              <a:latin typeface="Calibri"/>
              <a:cs typeface="Calibri"/>
            </a:endParaRPr>
          </a:p>
          <a:p>
            <a:pPr marL="12700" marR="57785">
              <a:lnSpc>
                <a:spcPct val="100000"/>
              </a:lnSpc>
            </a:pPr>
            <a:r>
              <a:rPr sz="2200" spc="-5" dirty="0">
                <a:latin typeface="Calibri"/>
                <a:cs typeface="Calibri"/>
              </a:rPr>
              <a:t>современными </a:t>
            </a:r>
            <a:r>
              <a:rPr sz="2200" spc="-15" dirty="0">
                <a:latin typeface="Calibri"/>
                <a:cs typeface="Calibri"/>
              </a:rPr>
              <a:t>подростками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и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понимание сути </a:t>
            </a:r>
            <a:r>
              <a:rPr sz="2200" spc="-48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СПТ</a:t>
            </a:r>
            <a:endParaRPr sz="2200">
              <a:latin typeface="Calibri"/>
              <a:cs typeface="Calibri"/>
            </a:endParaRPr>
          </a:p>
          <a:p>
            <a:pPr marL="17780">
              <a:lnSpc>
                <a:spcPct val="100000"/>
              </a:lnSpc>
              <a:spcBef>
                <a:spcPts val="1285"/>
              </a:spcBef>
            </a:pPr>
            <a:r>
              <a:rPr sz="2200" b="1" spc="-20" dirty="0">
                <a:latin typeface="Calibri"/>
                <a:cs typeface="Calibri"/>
              </a:rPr>
              <a:t>Умения</a:t>
            </a:r>
            <a:r>
              <a:rPr sz="2200" b="1" spc="5" dirty="0">
                <a:latin typeface="Calibri"/>
                <a:cs typeface="Calibri"/>
              </a:rPr>
              <a:t> </a:t>
            </a:r>
            <a:r>
              <a:rPr sz="2200" b="1" spc="-5" dirty="0">
                <a:latin typeface="Calibri"/>
                <a:cs typeface="Calibri"/>
              </a:rPr>
              <a:t>и </a:t>
            </a:r>
            <a:r>
              <a:rPr sz="2200" b="1" spc="-10" dirty="0">
                <a:latin typeface="Calibri"/>
                <a:cs typeface="Calibri"/>
              </a:rPr>
              <a:t>навыки</a:t>
            </a:r>
            <a:r>
              <a:rPr sz="2200" b="1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–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конкретные</a:t>
            </a:r>
            <a:endParaRPr sz="2100">
              <a:latin typeface="Calibri"/>
              <a:cs typeface="Calibri"/>
            </a:endParaRPr>
          </a:p>
          <a:p>
            <a:pPr marL="17780" marR="5080">
              <a:lnSpc>
                <a:spcPct val="100000"/>
              </a:lnSpc>
              <a:spcBef>
                <a:spcPts val="5"/>
              </a:spcBef>
            </a:pPr>
            <a:r>
              <a:rPr sz="2100" spc="-10" dirty="0">
                <a:latin typeface="Calibri"/>
                <a:cs typeface="Calibri"/>
              </a:rPr>
              <a:t>коммуникативные</a:t>
            </a:r>
            <a:r>
              <a:rPr sz="2100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речевые</a:t>
            </a:r>
            <a:r>
              <a:rPr sz="2100" dirty="0">
                <a:latin typeface="Calibri"/>
                <a:cs typeface="Calibri"/>
              </a:rPr>
              <a:t> и</a:t>
            </a:r>
            <a:r>
              <a:rPr sz="2100" spc="-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неречевые</a:t>
            </a:r>
            <a:r>
              <a:rPr sz="2100" spc="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средства </a:t>
            </a:r>
            <a:r>
              <a:rPr sz="2100" spc="-459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для решения</a:t>
            </a:r>
            <a:r>
              <a:rPr sz="2100" spc="1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специфических задач</a:t>
            </a:r>
            <a:r>
              <a:rPr sz="2100" spc="-2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в</a:t>
            </a:r>
            <a:r>
              <a:rPr sz="2100" spc="-10" dirty="0">
                <a:latin typeface="Calibri"/>
                <a:cs typeface="Calibri"/>
              </a:rPr>
              <a:t> процессе</a:t>
            </a:r>
            <a:endParaRPr sz="2100">
              <a:latin typeface="Calibri"/>
              <a:cs typeface="Calibri"/>
            </a:endParaRPr>
          </a:p>
          <a:p>
            <a:pPr marL="17780">
              <a:lnSpc>
                <a:spcPct val="100000"/>
              </a:lnSpc>
            </a:pPr>
            <a:r>
              <a:rPr sz="2100" dirty="0">
                <a:latin typeface="Calibri"/>
                <a:cs typeface="Calibri"/>
              </a:rPr>
              <a:t>ИМК:</a:t>
            </a:r>
            <a:r>
              <a:rPr sz="2100" spc="-20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убедить,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информировать,</a:t>
            </a:r>
            <a:r>
              <a:rPr sz="2100" spc="-20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мотивировать,</a:t>
            </a:r>
            <a:endParaRPr sz="2100">
              <a:latin typeface="Calibri"/>
              <a:cs typeface="Calibri"/>
            </a:endParaRPr>
          </a:p>
          <a:p>
            <a:pPr marL="17780">
              <a:lnSpc>
                <a:spcPct val="100000"/>
              </a:lnSpc>
            </a:pPr>
            <a:r>
              <a:rPr sz="2100" dirty="0">
                <a:latin typeface="Calibri"/>
                <a:cs typeface="Calibri"/>
              </a:rPr>
              <a:t>настроить</a:t>
            </a:r>
            <a:endParaRPr sz="2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1030605"/>
          </a:xfrm>
          <a:custGeom>
            <a:avLst/>
            <a:gdLst/>
            <a:ahLst/>
            <a:cxnLst/>
            <a:rect l="l" t="t" r="r" b="b"/>
            <a:pathLst>
              <a:path w="12192000" h="1030605">
                <a:moveTo>
                  <a:pt x="12192000" y="0"/>
                </a:moveTo>
                <a:lnTo>
                  <a:pt x="0" y="0"/>
                </a:lnTo>
                <a:lnTo>
                  <a:pt x="0" y="1030224"/>
                </a:lnTo>
                <a:lnTo>
                  <a:pt x="12192000" y="1030224"/>
                </a:lnTo>
                <a:lnTo>
                  <a:pt x="12192000" y="0"/>
                </a:lnTo>
                <a:close/>
              </a:path>
            </a:pathLst>
          </a:custGeom>
          <a:solidFill>
            <a:srgbClr val="FAE4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31214" y="221995"/>
            <a:ext cx="992124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29" dirty="0"/>
              <a:t>Ч</a:t>
            </a:r>
            <a:r>
              <a:rPr spc="-280" dirty="0"/>
              <a:t>т</a:t>
            </a:r>
            <a:r>
              <a:rPr spc="-245" dirty="0"/>
              <a:t>о</a:t>
            </a:r>
            <a:r>
              <a:rPr spc="-125" dirty="0"/>
              <a:t> </a:t>
            </a:r>
            <a:r>
              <a:rPr spc="-190" dirty="0"/>
              <a:t>п</a:t>
            </a:r>
            <a:r>
              <a:rPr spc="-240" dirty="0"/>
              <a:t>о</a:t>
            </a:r>
            <a:r>
              <a:rPr spc="-120" dirty="0"/>
              <a:t>м</a:t>
            </a:r>
            <a:r>
              <a:rPr spc="-140" dirty="0"/>
              <a:t>о</a:t>
            </a:r>
            <a:r>
              <a:rPr spc="10" dirty="0"/>
              <a:t>ж</a:t>
            </a:r>
            <a:r>
              <a:rPr spc="-190" dirty="0"/>
              <a:t>ет</a:t>
            </a:r>
            <a:r>
              <a:rPr spc="-120" dirty="0"/>
              <a:t> </a:t>
            </a:r>
            <a:r>
              <a:rPr spc="-190" dirty="0"/>
              <a:t>п</a:t>
            </a:r>
            <a:r>
              <a:rPr spc="-60" dirty="0"/>
              <a:t>е</a:t>
            </a:r>
            <a:r>
              <a:rPr spc="-235" dirty="0"/>
              <a:t>д</a:t>
            </a:r>
            <a:r>
              <a:rPr spc="-200" dirty="0"/>
              <a:t>а</a:t>
            </a:r>
            <a:r>
              <a:rPr spc="-90" dirty="0"/>
              <a:t>гогам</a:t>
            </a:r>
            <a:r>
              <a:rPr spc="-130" dirty="0"/>
              <a:t> </a:t>
            </a:r>
            <a:r>
              <a:rPr spc="-380" dirty="0"/>
              <a:t>у</a:t>
            </a:r>
            <a:r>
              <a:rPr spc="-135" dirty="0"/>
              <a:t>с</a:t>
            </a:r>
            <a:r>
              <a:rPr spc="-140" dirty="0"/>
              <a:t>пешн</a:t>
            </a:r>
            <a:r>
              <a:rPr spc="-125" dirty="0"/>
              <a:t>о</a:t>
            </a:r>
            <a:r>
              <a:rPr spc="-135" dirty="0"/>
              <a:t> </a:t>
            </a:r>
            <a:r>
              <a:rPr spc="-190" dirty="0"/>
              <a:t>п</a:t>
            </a:r>
            <a:r>
              <a:rPr spc="-225" dirty="0"/>
              <a:t>р</a:t>
            </a:r>
            <a:r>
              <a:rPr spc="-229" dirty="0"/>
              <a:t>о</a:t>
            </a:r>
            <a:r>
              <a:rPr spc="-225" dirty="0"/>
              <a:t>в</a:t>
            </a:r>
            <a:r>
              <a:rPr spc="-105" dirty="0"/>
              <a:t>е</a:t>
            </a:r>
            <a:r>
              <a:rPr spc="-45" dirty="0"/>
              <a:t>с</a:t>
            </a:r>
            <a:r>
              <a:rPr spc="-229" dirty="0"/>
              <a:t>ти</a:t>
            </a:r>
            <a:r>
              <a:rPr spc="-120" dirty="0"/>
              <a:t> </a:t>
            </a:r>
            <a:r>
              <a:rPr spc="-160" dirty="0"/>
              <a:t>И</a:t>
            </a:r>
            <a:r>
              <a:rPr spc="85" dirty="0"/>
              <a:t>М</a:t>
            </a:r>
            <a:r>
              <a:rPr spc="65" dirty="0"/>
              <a:t>К</a:t>
            </a:r>
            <a:r>
              <a:rPr spc="-130" dirty="0"/>
              <a:t> </a:t>
            </a:r>
            <a:r>
              <a:rPr spc="-295" dirty="0"/>
              <a:t>С</a:t>
            </a:r>
            <a:r>
              <a:rPr spc="-280" dirty="0"/>
              <a:t>П</a:t>
            </a:r>
            <a:r>
              <a:rPr spc="-360" dirty="0"/>
              <a:t>Т?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34823" y="1076401"/>
            <a:ext cx="6597650" cy="53606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marR="214629" indent="-228600">
              <a:lnSpc>
                <a:spcPct val="100000"/>
              </a:lnSpc>
              <a:spcBef>
                <a:spcPts val="95"/>
              </a:spcBef>
              <a:buFont typeface="Microsoft Sans Serif"/>
              <a:buChar char="•"/>
              <a:tabLst>
                <a:tab pos="241300" algn="l"/>
                <a:tab pos="2080260" algn="l"/>
                <a:tab pos="5173980" algn="l"/>
                <a:tab pos="5560060" algn="l"/>
              </a:tabLst>
            </a:pPr>
            <a:r>
              <a:rPr sz="2500" b="1" spc="-5" dirty="0">
                <a:latin typeface="Calibri"/>
                <a:cs typeface="Calibri"/>
              </a:rPr>
              <a:t>По</a:t>
            </a:r>
            <a:r>
              <a:rPr sz="2500" b="1" spc="-15" dirty="0">
                <a:latin typeface="Calibri"/>
                <a:cs typeface="Calibri"/>
              </a:rPr>
              <a:t>н</a:t>
            </a:r>
            <a:r>
              <a:rPr sz="2500" b="1" spc="-5" dirty="0">
                <a:latin typeface="Calibri"/>
                <a:cs typeface="Calibri"/>
              </a:rPr>
              <a:t>има</a:t>
            </a:r>
            <a:r>
              <a:rPr sz="2500" b="1" spc="-15" dirty="0">
                <a:latin typeface="Calibri"/>
                <a:cs typeface="Calibri"/>
              </a:rPr>
              <a:t>н</a:t>
            </a:r>
            <a:r>
              <a:rPr sz="2500" b="1" spc="-5" dirty="0">
                <a:latin typeface="Calibri"/>
                <a:cs typeface="Calibri"/>
              </a:rPr>
              <a:t>ие,</a:t>
            </a:r>
            <a:r>
              <a:rPr sz="2500" b="1" dirty="0">
                <a:latin typeface="Calibri"/>
                <a:cs typeface="Calibri"/>
              </a:rPr>
              <a:t>	</a:t>
            </a:r>
            <a:r>
              <a:rPr sz="2500" spc="-5" dirty="0">
                <a:latin typeface="Calibri"/>
                <a:cs typeface="Calibri"/>
              </a:rPr>
              <a:t>за</a:t>
            </a:r>
            <a:r>
              <a:rPr sz="2500" spc="5" dirty="0">
                <a:latin typeface="Calibri"/>
                <a:cs typeface="Calibri"/>
              </a:rPr>
              <a:t>ч</a:t>
            </a:r>
            <a:r>
              <a:rPr sz="2500" spc="-5" dirty="0">
                <a:latin typeface="Calibri"/>
                <a:cs typeface="Calibri"/>
              </a:rPr>
              <a:t>ем</a:t>
            </a:r>
            <a:r>
              <a:rPr sz="250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СП</a:t>
            </a:r>
            <a:r>
              <a:rPr sz="2500" spc="-5" dirty="0">
                <a:latin typeface="Calibri"/>
                <a:cs typeface="Calibri"/>
              </a:rPr>
              <a:t>Т по см</a:t>
            </a:r>
            <a:r>
              <a:rPr sz="2500" dirty="0">
                <a:latin typeface="Calibri"/>
                <a:cs typeface="Calibri"/>
              </a:rPr>
              <a:t>ы</a:t>
            </a:r>
            <a:r>
              <a:rPr sz="2500" spc="-5" dirty="0">
                <a:latin typeface="Calibri"/>
                <a:cs typeface="Calibri"/>
              </a:rPr>
              <a:t>сл</a:t>
            </a:r>
            <a:r>
              <a:rPr sz="2500" spc="-70" dirty="0">
                <a:latin typeface="Calibri"/>
                <a:cs typeface="Calibri"/>
              </a:rPr>
              <a:t>у</a:t>
            </a:r>
            <a:r>
              <a:rPr sz="2500" spc="-5" dirty="0">
                <a:latin typeface="Calibri"/>
                <a:cs typeface="Calibri"/>
              </a:rPr>
              <a:t>,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-5" dirty="0">
                <a:latin typeface="Calibri"/>
                <a:cs typeface="Calibri"/>
              </a:rPr>
              <a:t>и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-45" dirty="0">
                <a:latin typeface="Calibri"/>
                <a:cs typeface="Calibri"/>
              </a:rPr>
              <a:t>к</a:t>
            </a:r>
            <a:r>
              <a:rPr sz="2500" spc="-5" dirty="0">
                <a:latin typeface="Calibri"/>
                <a:cs typeface="Calibri"/>
              </a:rPr>
              <a:t>акую  </a:t>
            </a:r>
            <a:r>
              <a:rPr sz="2500" spc="-15" dirty="0">
                <a:latin typeface="Calibri"/>
                <a:cs typeface="Calibri"/>
              </a:rPr>
              <a:t>пользу</a:t>
            </a:r>
            <a:r>
              <a:rPr sz="250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можно</a:t>
            </a:r>
            <a:r>
              <a:rPr sz="2500" spc="-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извлечь</a:t>
            </a:r>
            <a:r>
              <a:rPr sz="2500" spc="5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из</a:t>
            </a:r>
            <a:r>
              <a:rPr sz="250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его </a:t>
            </a:r>
            <a:r>
              <a:rPr sz="2500" spc="-25" dirty="0">
                <a:latin typeface="Calibri"/>
                <a:cs typeface="Calibri"/>
              </a:rPr>
              <a:t>результатов.</a:t>
            </a:r>
            <a:endParaRPr sz="2500">
              <a:latin typeface="Calibri"/>
              <a:cs typeface="Calibri"/>
            </a:endParaRPr>
          </a:p>
          <a:p>
            <a:pPr marL="241300" marR="86360" indent="-228600">
              <a:lnSpc>
                <a:spcPct val="100000"/>
              </a:lnSpc>
              <a:spcBef>
                <a:spcPts val="5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500" b="1" spc="-5" dirty="0">
                <a:latin typeface="Calibri"/>
                <a:cs typeface="Calibri"/>
              </a:rPr>
              <a:t>Знание,</a:t>
            </a:r>
            <a:r>
              <a:rPr sz="2500" b="1" spc="1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в</a:t>
            </a:r>
            <a:r>
              <a:rPr sz="2500" spc="-10" dirty="0">
                <a:latin typeface="Calibri"/>
                <a:cs typeface="Calibri"/>
              </a:rPr>
              <a:t> </a:t>
            </a:r>
            <a:r>
              <a:rPr sz="2500" spc="-15" dirty="0">
                <a:latin typeface="Calibri"/>
                <a:cs typeface="Calibri"/>
              </a:rPr>
              <a:t>каких</a:t>
            </a:r>
            <a:r>
              <a:rPr sz="2500" spc="3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словах</a:t>
            </a:r>
            <a:r>
              <a:rPr sz="2500" dirty="0">
                <a:latin typeface="Calibri"/>
                <a:cs typeface="Calibri"/>
              </a:rPr>
              <a:t> </a:t>
            </a:r>
            <a:r>
              <a:rPr sz="2500" spc="-20" dirty="0">
                <a:latin typeface="Calibri"/>
                <a:cs typeface="Calibri"/>
              </a:rPr>
              <a:t>этот</a:t>
            </a:r>
            <a:r>
              <a:rPr sz="2500" spc="-1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смысл </a:t>
            </a:r>
            <a:r>
              <a:rPr sz="2500" spc="-10" dirty="0">
                <a:latin typeface="Calibri"/>
                <a:cs typeface="Calibri"/>
              </a:rPr>
              <a:t>передавать </a:t>
            </a:r>
            <a:r>
              <a:rPr sz="2500" spc="-55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(</a:t>
            </a:r>
            <a:r>
              <a:rPr sz="2500" b="1" spc="-10" dirty="0">
                <a:latin typeface="Calibri"/>
                <a:cs typeface="Calibri"/>
              </a:rPr>
              <a:t>жизнестойкость,</a:t>
            </a:r>
            <a:r>
              <a:rPr sz="2500" b="1" spc="50" dirty="0">
                <a:latin typeface="Calibri"/>
                <a:cs typeface="Calibri"/>
              </a:rPr>
              <a:t> </a:t>
            </a:r>
            <a:r>
              <a:rPr sz="2500" b="1" spc="-10" dirty="0">
                <a:latin typeface="Calibri"/>
                <a:cs typeface="Calibri"/>
              </a:rPr>
              <a:t>стрессоустойчивость, </a:t>
            </a:r>
            <a:r>
              <a:rPr sz="2500" b="1" spc="-5" dirty="0">
                <a:latin typeface="Calibri"/>
                <a:cs typeface="Calibri"/>
              </a:rPr>
              <a:t> </a:t>
            </a:r>
            <a:r>
              <a:rPr sz="2500" b="1" spc="-10" dirty="0">
                <a:latin typeface="Calibri"/>
                <a:cs typeface="Calibri"/>
              </a:rPr>
              <a:t>психологические</a:t>
            </a:r>
            <a:r>
              <a:rPr sz="2500" b="1" spc="35" dirty="0">
                <a:latin typeface="Calibri"/>
                <a:cs typeface="Calibri"/>
              </a:rPr>
              <a:t> </a:t>
            </a:r>
            <a:r>
              <a:rPr sz="2500" b="1" spc="-5" dirty="0">
                <a:latin typeface="Calibri"/>
                <a:cs typeface="Calibri"/>
              </a:rPr>
              <a:t>риски, </a:t>
            </a:r>
            <a:r>
              <a:rPr sz="2500" b="1" spc="-10" dirty="0">
                <a:latin typeface="Calibri"/>
                <a:cs typeface="Calibri"/>
              </a:rPr>
              <a:t>психологические</a:t>
            </a:r>
            <a:endParaRPr sz="25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</a:pPr>
            <a:r>
              <a:rPr sz="2500" b="1" spc="-5" dirty="0">
                <a:latin typeface="Calibri"/>
                <a:cs typeface="Calibri"/>
              </a:rPr>
              <a:t>ресурсы</a:t>
            </a:r>
            <a:r>
              <a:rPr sz="2500" spc="-5" dirty="0">
                <a:latin typeface="Calibri"/>
                <a:cs typeface="Calibri"/>
              </a:rPr>
              <a:t>).</a:t>
            </a:r>
            <a:endParaRPr sz="2500">
              <a:latin typeface="Calibri"/>
              <a:cs typeface="Calibri"/>
            </a:endParaRPr>
          </a:p>
          <a:p>
            <a:pPr marL="241300" marR="493395" indent="-228600">
              <a:lnSpc>
                <a:spcPct val="100000"/>
              </a:lnSpc>
              <a:buFont typeface="Microsoft Sans Serif"/>
              <a:buChar char="•"/>
              <a:tabLst>
                <a:tab pos="241300" algn="l"/>
              </a:tabLst>
            </a:pPr>
            <a:r>
              <a:rPr sz="2500" b="1" spc="-5" dirty="0">
                <a:latin typeface="Calibri"/>
                <a:cs typeface="Calibri"/>
              </a:rPr>
              <a:t>Знание</a:t>
            </a:r>
            <a:r>
              <a:rPr sz="2500" b="1" spc="5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основных </a:t>
            </a:r>
            <a:r>
              <a:rPr sz="2500" spc="-15" dirty="0">
                <a:latin typeface="Calibri"/>
                <a:cs typeface="Calibri"/>
              </a:rPr>
              <a:t>целей</a:t>
            </a:r>
            <a:r>
              <a:rPr sz="2500" spc="-1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и</a:t>
            </a:r>
            <a:r>
              <a:rPr sz="250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принципов</a:t>
            </a:r>
            <a:r>
              <a:rPr sz="2500" spc="1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СПТ </a:t>
            </a:r>
            <a:r>
              <a:rPr sz="2500" spc="-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(</a:t>
            </a:r>
            <a:r>
              <a:rPr sz="2500" b="1" spc="-10" dirty="0">
                <a:latin typeface="Calibri"/>
                <a:cs typeface="Calibri"/>
              </a:rPr>
              <a:t>добровольность,</a:t>
            </a:r>
            <a:r>
              <a:rPr sz="2500" b="1" spc="30" dirty="0">
                <a:latin typeface="Calibri"/>
                <a:cs typeface="Calibri"/>
              </a:rPr>
              <a:t> </a:t>
            </a:r>
            <a:r>
              <a:rPr sz="2500" b="1" spc="-10" dirty="0">
                <a:latin typeface="Calibri"/>
                <a:cs typeface="Calibri"/>
              </a:rPr>
              <a:t>конфиденциальность</a:t>
            </a:r>
            <a:r>
              <a:rPr sz="2500" spc="-10" dirty="0">
                <a:latin typeface="Calibri"/>
                <a:cs typeface="Calibri"/>
              </a:rPr>
              <a:t>)</a:t>
            </a:r>
            <a:r>
              <a:rPr sz="2500" spc="4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и </a:t>
            </a:r>
            <a:r>
              <a:rPr sz="2500" spc="-55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знание</a:t>
            </a:r>
            <a:r>
              <a:rPr sz="2500" spc="20" dirty="0">
                <a:latin typeface="Calibri"/>
                <a:cs typeface="Calibri"/>
              </a:rPr>
              <a:t> </a:t>
            </a:r>
            <a:r>
              <a:rPr sz="2500" spc="-15" dirty="0">
                <a:latin typeface="Calibri"/>
                <a:cs typeface="Calibri"/>
              </a:rPr>
              <a:t>того,</a:t>
            </a:r>
            <a:r>
              <a:rPr sz="2500" spc="-40" dirty="0">
                <a:latin typeface="Calibri"/>
                <a:cs typeface="Calibri"/>
              </a:rPr>
              <a:t> </a:t>
            </a:r>
            <a:r>
              <a:rPr sz="2500" spc="-20" dirty="0">
                <a:latin typeface="Calibri"/>
                <a:cs typeface="Calibri"/>
              </a:rPr>
              <a:t>как</a:t>
            </a:r>
            <a:r>
              <a:rPr sz="2500" spc="15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начать</a:t>
            </a:r>
            <a:r>
              <a:rPr sz="2500" spc="-1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разговор,</a:t>
            </a:r>
            <a:r>
              <a:rPr sz="2500" spc="-5" dirty="0">
                <a:latin typeface="Calibri"/>
                <a:cs typeface="Calibri"/>
              </a:rPr>
              <a:t> </a:t>
            </a:r>
            <a:r>
              <a:rPr sz="2500" spc="-20" dirty="0">
                <a:latin typeface="Calibri"/>
                <a:cs typeface="Calibri"/>
              </a:rPr>
              <a:t>как</a:t>
            </a:r>
            <a:endParaRPr sz="2500">
              <a:latin typeface="Calibri"/>
              <a:cs typeface="Calibri"/>
            </a:endParaRPr>
          </a:p>
          <a:p>
            <a:pPr marL="241300" marR="5080">
              <a:lnSpc>
                <a:spcPct val="100000"/>
              </a:lnSpc>
              <a:spcBef>
                <a:spcPts val="5"/>
              </a:spcBef>
            </a:pPr>
            <a:r>
              <a:rPr sz="2500" spc="-10" dirty="0">
                <a:latin typeface="Calibri"/>
                <a:cs typeface="Calibri"/>
              </a:rPr>
              <a:t>реагировать</a:t>
            </a:r>
            <a:r>
              <a:rPr sz="2500" spc="5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на</a:t>
            </a:r>
            <a:r>
              <a:rPr sz="250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сопротивление</a:t>
            </a:r>
            <a:r>
              <a:rPr sz="2500" spc="1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обучающихся</a:t>
            </a:r>
            <a:r>
              <a:rPr sz="2500" spc="25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и </a:t>
            </a:r>
            <a:r>
              <a:rPr sz="2500" spc="-550" dirty="0">
                <a:latin typeface="Calibri"/>
                <a:cs typeface="Calibri"/>
              </a:rPr>
              <a:t> </a:t>
            </a:r>
            <a:r>
              <a:rPr sz="2500" spc="-20" dirty="0">
                <a:latin typeface="Calibri"/>
                <a:cs typeface="Calibri"/>
              </a:rPr>
              <a:t>родителей,</a:t>
            </a:r>
            <a:r>
              <a:rPr sz="2500" spc="5" dirty="0">
                <a:latin typeface="Calibri"/>
                <a:cs typeface="Calibri"/>
              </a:rPr>
              <a:t> </a:t>
            </a:r>
            <a:r>
              <a:rPr sz="2500" spc="-20" dirty="0">
                <a:latin typeface="Calibri"/>
                <a:cs typeface="Calibri"/>
              </a:rPr>
              <a:t>как</a:t>
            </a:r>
            <a:r>
              <a:rPr sz="2500" spc="1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отвечать</a:t>
            </a:r>
            <a:r>
              <a:rPr sz="2500" spc="-2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на</a:t>
            </a:r>
            <a:r>
              <a:rPr sz="2500" spc="1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вопросы,</a:t>
            </a:r>
            <a:r>
              <a:rPr sz="2500" spc="-10" dirty="0">
                <a:latin typeface="Calibri"/>
                <a:cs typeface="Calibri"/>
              </a:rPr>
              <a:t> </a:t>
            </a:r>
            <a:r>
              <a:rPr sz="2500" spc="-20" dirty="0">
                <a:latin typeface="Calibri"/>
                <a:cs typeface="Calibri"/>
              </a:rPr>
              <a:t>как</a:t>
            </a:r>
            <a:endParaRPr sz="25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</a:pPr>
            <a:r>
              <a:rPr sz="2500" spc="-5" dirty="0">
                <a:latin typeface="Calibri"/>
                <a:cs typeface="Calibri"/>
              </a:rPr>
              <a:t>завершить</a:t>
            </a:r>
            <a:r>
              <a:rPr sz="2500" spc="-10" dirty="0">
                <a:latin typeface="Calibri"/>
                <a:cs typeface="Calibri"/>
              </a:rPr>
              <a:t> разговор.</a:t>
            </a:r>
            <a:endParaRPr sz="2500">
              <a:latin typeface="Calibri"/>
              <a:cs typeface="Calibri"/>
            </a:endParaRPr>
          </a:p>
          <a:p>
            <a:pPr marL="241300" marR="497205" indent="-228600">
              <a:lnSpc>
                <a:spcPct val="100000"/>
              </a:lnSpc>
              <a:buFont typeface="Microsoft Sans Serif"/>
              <a:buChar char="•"/>
              <a:tabLst>
                <a:tab pos="241300" algn="l"/>
              </a:tabLst>
            </a:pPr>
            <a:r>
              <a:rPr sz="2500" b="1" spc="-25" dirty="0">
                <a:latin typeface="Calibri"/>
                <a:cs typeface="Calibri"/>
              </a:rPr>
              <a:t>Умение</a:t>
            </a:r>
            <a:r>
              <a:rPr sz="2500" b="1" spc="-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использовать</a:t>
            </a:r>
            <a:r>
              <a:rPr sz="2500" spc="1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все</a:t>
            </a:r>
            <a:r>
              <a:rPr sz="2500" spc="-1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свои</a:t>
            </a:r>
            <a:r>
              <a:rPr sz="2500" spc="25" dirty="0">
                <a:latin typeface="Calibri"/>
                <a:cs typeface="Calibri"/>
              </a:rPr>
              <a:t> </a:t>
            </a:r>
            <a:r>
              <a:rPr sz="2500" b="1" spc="-5" dirty="0">
                <a:latin typeface="Calibri"/>
                <a:cs typeface="Calibri"/>
              </a:rPr>
              <a:t>внутренние </a:t>
            </a:r>
            <a:r>
              <a:rPr sz="2500" b="1" spc="-550" dirty="0">
                <a:latin typeface="Calibri"/>
                <a:cs typeface="Calibri"/>
              </a:rPr>
              <a:t> </a:t>
            </a:r>
            <a:r>
              <a:rPr sz="2500" b="1" spc="-5" dirty="0">
                <a:latin typeface="Calibri"/>
                <a:cs typeface="Calibri"/>
              </a:rPr>
              <a:t>ресурсы</a:t>
            </a:r>
            <a:r>
              <a:rPr sz="2500" b="1" spc="-10" dirty="0">
                <a:latin typeface="Calibri"/>
                <a:cs typeface="Calibri"/>
              </a:rPr>
              <a:t> </a:t>
            </a:r>
            <a:r>
              <a:rPr sz="2500" b="1" spc="-5" dirty="0">
                <a:latin typeface="Calibri"/>
                <a:cs typeface="Calibri"/>
              </a:rPr>
              <a:t>и</a:t>
            </a:r>
            <a:r>
              <a:rPr sz="2500" b="1" spc="-10" dirty="0">
                <a:latin typeface="Calibri"/>
                <a:cs typeface="Calibri"/>
              </a:rPr>
              <a:t> адекватные</a:t>
            </a:r>
            <a:r>
              <a:rPr sz="2500" b="1" spc="15" dirty="0">
                <a:latin typeface="Calibri"/>
                <a:cs typeface="Calibri"/>
              </a:rPr>
              <a:t> </a:t>
            </a:r>
            <a:r>
              <a:rPr sz="2500" b="1" spc="-5" dirty="0">
                <a:latin typeface="Calibri"/>
                <a:cs typeface="Calibri"/>
              </a:rPr>
              <a:t>речевые</a:t>
            </a:r>
            <a:r>
              <a:rPr sz="2500" b="1" dirty="0">
                <a:latin typeface="Calibri"/>
                <a:cs typeface="Calibri"/>
              </a:rPr>
              <a:t> </a:t>
            </a:r>
            <a:r>
              <a:rPr sz="2500" b="1" spc="-15" dirty="0">
                <a:latin typeface="Calibri"/>
                <a:cs typeface="Calibri"/>
              </a:rPr>
              <a:t>средства.</a:t>
            </a:r>
            <a:endParaRPr sz="25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91171" y="1901951"/>
            <a:ext cx="5100827" cy="340004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1264920"/>
          </a:xfrm>
          <a:custGeom>
            <a:avLst/>
            <a:gdLst/>
            <a:ahLst/>
            <a:cxnLst/>
            <a:rect l="l" t="t" r="r" b="b"/>
            <a:pathLst>
              <a:path w="12192000" h="1264920">
                <a:moveTo>
                  <a:pt x="12192000" y="0"/>
                </a:moveTo>
                <a:lnTo>
                  <a:pt x="0" y="0"/>
                </a:lnTo>
                <a:lnTo>
                  <a:pt x="0" y="1264920"/>
                </a:lnTo>
                <a:lnTo>
                  <a:pt x="12192000" y="1264920"/>
                </a:lnTo>
                <a:lnTo>
                  <a:pt x="12192000" y="0"/>
                </a:lnTo>
                <a:close/>
              </a:path>
            </a:pathLst>
          </a:custGeom>
          <a:solidFill>
            <a:srgbClr val="FAE4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00936" y="546557"/>
            <a:ext cx="938403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85" dirty="0"/>
              <a:t>У</a:t>
            </a:r>
            <a:r>
              <a:rPr spc="-280" dirty="0"/>
              <a:t>П</a:t>
            </a:r>
            <a:r>
              <a:rPr spc="-325" dirty="0"/>
              <a:t>Р</a:t>
            </a:r>
            <a:r>
              <a:rPr spc="-275" dirty="0"/>
              <a:t>АВЛЯ</a:t>
            </a:r>
            <a:r>
              <a:rPr spc="-295" dirty="0"/>
              <a:t>Й</a:t>
            </a:r>
            <a:r>
              <a:rPr spc="-340" dirty="0"/>
              <a:t>Т</a:t>
            </a:r>
            <a:r>
              <a:rPr spc="-365" dirty="0"/>
              <a:t>Е</a:t>
            </a:r>
            <a:r>
              <a:rPr spc="-135" dirty="0"/>
              <a:t> </a:t>
            </a:r>
            <a:r>
              <a:rPr spc="-290" dirty="0"/>
              <a:t>С</a:t>
            </a:r>
            <a:r>
              <a:rPr spc="-220" dirty="0"/>
              <a:t>В</a:t>
            </a:r>
            <a:r>
              <a:rPr spc="-175" dirty="0"/>
              <a:t>ОИ</a:t>
            </a:r>
            <a:r>
              <a:rPr spc="-190" dirty="0"/>
              <a:t>М</a:t>
            </a:r>
            <a:r>
              <a:rPr spc="-135" dirty="0"/>
              <a:t> </a:t>
            </a:r>
            <a:r>
              <a:rPr spc="-280" dirty="0"/>
              <a:t>П</a:t>
            </a:r>
            <a:r>
              <a:rPr spc="-430" dirty="0"/>
              <a:t>О</a:t>
            </a:r>
            <a:r>
              <a:rPr spc="-220" dirty="0"/>
              <a:t>В</a:t>
            </a:r>
            <a:r>
              <a:rPr spc="-300" dirty="0"/>
              <a:t>Е</a:t>
            </a:r>
            <a:r>
              <a:rPr spc="-330" dirty="0"/>
              <a:t>Д</a:t>
            </a:r>
            <a:r>
              <a:rPr spc="-260" dirty="0"/>
              <a:t>ЕНИЕ</a:t>
            </a:r>
            <a:r>
              <a:rPr spc="80" dirty="0"/>
              <a:t>М</a:t>
            </a:r>
            <a:r>
              <a:rPr spc="-135" dirty="0"/>
              <a:t> </a:t>
            </a:r>
            <a:r>
              <a:rPr spc="-225" dirty="0"/>
              <a:t>В</a:t>
            </a:r>
            <a:r>
              <a:rPr spc="-80" dirty="0"/>
              <a:t> </a:t>
            </a:r>
            <a:r>
              <a:rPr spc="-335" dirty="0"/>
              <a:t>Р</a:t>
            </a:r>
            <a:r>
              <a:rPr spc="-265" dirty="0"/>
              <a:t>А</a:t>
            </a:r>
            <a:r>
              <a:rPr spc="-215" dirty="0"/>
              <a:t>З</a:t>
            </a:r>
            <a:r>
              <a:rPr spc="-355" dirty="0"/>
              <a:t>Г</a:t>
            </a:r>
            <a:r>
              <a:rPr spc="-470" dirty="0"/>
              <a:t>О</a:t>
            </a:r>
            <a:r>
              <a:rPr spc="-290" dirty="0"/>
              <a:t>ВОРЕ: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05078" y="1659127"/>
            <a:ext cx="10382250" cy="43783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marR="8255" indent="-228600">
              <a:lnSpc>
                <a:spcPct val="100000"/>
              </a:lnSpc>
              <a:spcBef>
                <a:spcPts val="95"/>
              </a:spcBef>
              <a:buFont typeface="Wingdings"/>
              <a:buChar char=""/>
              <a:tabLst>
                <a:tab pos="241300" algn="l"/>
                <a:tab pos="1577340" algn="l"/>
                <a:tab pos="1876425" algn="l"/>
                <a:tab pos="4592320" algn="l"/>
                <a:tab pos="5981065" algn="l"/>
                <a:tab pos="6280150" algn="l"/>
                <a:tab pos="7032625" algn="l"/>
                <a:tab pos="7806690" algn="l"/>
                <a:tab pos="9023350" algn="l"/>
              </a:tabLst>
            </a:pPr>
            <a:r>
              <a:rPr sz="1900" b="1" spc="-10" dirty="0">
                <a:latin typeface="Verdana"/>
                <a:cs typeface="Verdana"/>
              </a:rPr>
              <a:t>П</a:t>
            </a:r>
            <a:r>
              <a:rPr sz="1900" b="1" spc="-20" dirty="0">
                <a:latin typeface="Verdana"/>
                <a:cs typeface="Verdana"/>
              </a:rPr>
              <a:t>о</a:t>
            </a:r>
            <a:r>
              <a:rPr sz="1900" b="1" spc="-10" dirty="0">
                <a:latin typeface="Verdana"/>
                <a:cs typeface="Verdana"/>
              </a:rPr>
              <a:t>мни</a:t>
            </a:r>
            <a:r>
              <a:rPr sz="1900" b="1" dirty="0">
                <a:latin typeface="Verdana"/>
                <a:cs typeface="Verdana"/>
              </a:rPr>
              <a:t>т</a:t>
            </a:r>
            <a:r>
              <a:rPr sz="1900" b="1" spc="-5" dirty="0">
                <a:latin typeface="Verdana"/>
                <a:cs typeface="Verdana"/>
              </a:rPr>
              <a:t>е</a:t>
            </a:r>
            <a:r>
              <a:rPr sz="1900" b="1" dirty="0">
                <a:latin typeface="Verdana"/>
                <a:cs typeface="Verdana"/>
              </a:rPr>
              <a:t>	</a:t>
            </a:r>
            <a:r>
              <a:rPr sz="1900" b="1" spc="-5" dirty="0">
                <a:latin typeface="Verdana"/>
                <a:cs typeface="Verdana"/>
              </a:rPr>
              <a:t>о</a:t>
            </a:r>
            <a:r>
              <a:rPr sz="1900" b="1" dirty="0">
                <a:latin typeface="Verdana"/>
                <a:cs typeface="Verdana"/>
              </a:rPr>
              <a:t>	</a:t>
            </a:r>
            <a:r>
              <a:rPr sz="1900" b="1" spc="-5" dirty="0">
                <a:latin typeface="Verdana"/>
                <a:cs typeface="Verdana"/>
              </a:rPr>
              <a:t>к</a:t>
            </a:r>
            <a:r>
              <a:rPr sz="1900" b="1" spc="-15" dirty="0">
                <a:latin typeface="Verdana"/>
                <a:cs typeface="Verdana"/>
              </a:rPr>
              <a:t>о</a:t>
            </a:r>
            <a:r>
              <a:rPr sz="1900" b="1" dirty="0">
                <a:latin typeface="Verdana"/>
                <a:cs typeface="Verdana"/>
              </a:rPr>
              <a:t>м</a:t>
            </a:r>
            <a:r>
              <a:rPr sz="1900" b="1" spc="-10" dirty="0">
                <a:latin typeface="Verdana"/>
                <a:cs typeface="Verdana"/>
              </a:rPr>
              <a:t>мун</a:t>
            </a:r>
            <a:r>
              <a:rPr sz="1900" b="1" spc="-5" dirty="0">
                <a:latin typeface="Verdana"/>
                <a:cs typeface="Verdana"/>
              </a:rPr>
              <a:t>ика</a:t>
            </a:r>
            <a:r>
              <a:rPr sz="1900" b="1" dirty="0">
                <a:latin typeface="Verdana"/>
                <a:cs typeface="Verdana"/>
              </a:rPr>
              <a:t>т</a:t>
            </a:r>
            <a:r>
              <a:rPr sz="1900" b="1" spc="-10" dirty="0">
                <a:latin typeface="Verdana"/>
                <a:cs typeface="Verdana"/>
              </a:rPr>
              <a:t>ив</a:t>
            </a:r>
            <a:r>
              <a:rPr sz="1900" b="1" spc="-5" dirty="0">
                <a:latin typeface="Verdana"/>
                <a:cs typeface="Verdana"/>
              </a:rPr>
              <a:t>ных</a:t>
            </a:r>
            <a:r>
              <a:rPr sz="1900" b="1" dirty="0">
                <a:latin typeface="Verdana"/>
                <a:cs typeface="Verdana"/>
              </a:rPr>
              <a:t>	</a:t>
            </a:r>
            <a:r>
              <a:rPr sz="1900" b="1" spc="-20" dirty="0">
                <a:latin typeface="Verdana"/>
                <a:cs typeface="Verdana"/>
              </a:rPr>
              <a:t>з</a:t>
            </a:r>
            <a:r>
              <a:rPr sz="1900" b="1" spc="-5" dirty="0">
                <a:latin typeface="Verdana"/>
                <a:cs typeface="Verdana"/>
              </a:rPr>
              <a:t>ад</a:t>
            </a:r>
            <a:r>
              <a:rPr sz="1900" b="1" dirty="0">
                <a:latin typeface="Verdana"/>
                <a:cs typeface="Verdana"/>
              </a:rPr>
              <a:t>а</a:t>
            </a:r>
            <a:r>
              <a:rPr sz="1900" b="1" spc="-10" dirty="0">
                <a:latin typeface="Verdana"/>
                <a:cs typeface="Verdana"/>
              </a:rPr>
              <a:t>ч</a:t>
            </a:r>
            <a:r>
              <a:rPr sz="1900" b="1" spc="10" dirty="0">
                <a:latin typeface="Verdana"/>
                <a:cs typeface="Verdana"/>
              </a:rPr>
              <a:t>а</a:t>
            </a:r>
            <a:r>
              <a:rPr sz="1900" b="1" spc="-5" dirty="0">
                <a:latin typeface="Verdana"/>
                <a:cs typeface="Verdana"/>
              </a:rPr>
              <a:t>х</a:t>
            </a:r>
            <a:r>
              <a:rPr sz="1900" b="1" dirty="0">
                <a:latin typeface="Verdana"/>
                <a:cs typeface="Verdana"/>
              </a:rPr>
              <a:t>	</a:t>
            </a:r>
            <a:r>
              <a:rPr sz="1900" b="1" spc="-5" dirty="0">
                <a:latin typeface="Verdana"/>
                <a:cs typeface="Verdana"/>
              </a:rPr>
              <a:t>в</a:t>
            </a:r>
            <a:r>
              <a:rPr sz="1900" b="1" dirty="0">
                <a:latin typeface="Verdana"/>
                <a:cs typeface="Verdana"/>
              </a:rPr>
              <a:t>	</a:t>
            </a:r>
            <a:r>
              <a:rPr sz="1900" b="1" spc="-5" dirty="0">
                <a:latin typeface="Verdana"/>
                <a:cs typeface="Verdana"/>
              </a:rPr>
              <a:t>ИМК</a:t>
            </a:r>
            <a:r>
              <a:rPr sz="1900" b="1" dirty="0">
                <a:latin typeface="Verdana"/>
                <a:cs typeface="Verdana"/>
              </a:rPr>
              <a:t>	С</a:t>
            </a:r>
            <a:r>
              <a:rPr sz="1900" b="1" spc="-10" dirty="0">
                <a:latin typeface="Verdana"/>
                <a:cs typeface="Verdana"/>
              </a:rPr>
              <a:t>П</a:t>
            </a:r>
            <a:r>
              <a:rPr sz="1900" b="1" spc="-5" dirty="0">
                <a:latin typeface="Verdana"/>
                <a:cs typeface="Verdana"/>
              </a:rPr>
              <a:t>Т:</a:t>
            </a:r>
            <a:r>
              <a:rPr sz="1900" b="1" dirty="0">
                <a:latin typeface="Verdana"/>
                <a:cs typeface="Verdana"/>
              </a:rPr>
              <a:t>	</a:t>
            </a:r>
            <a:r>
              <a:rPr sz="1900" i="1" spc="-5" dirty="0">
                <a:latin typeface="Verdana"/>
                <a:cs typeface="Verdana"/>
              </a:rPr>
              <a:t>уб</a:t>
            </a:r>
            <a:r>
              <a:rPr sz="1900" i="1" spc="-15" dirty="0">
                <a:latin typeface="Verdana"/>
                <a:cs typeface="Verdana"/>
              </a:rPr>
              <a:t>е</a:t>
            </a:r>
            <a:r>
              <a:rPr sz="1900" i="1" spc="-5" dirty="0">
                <a:latin typeface="Verdana"/>
                <a:cs typeface="Verdana"/>
              </a:rPr>
              <a:t>дить,</a:t>
            </a:r>
            <a:r>
              <a:rPr sz="1900" i="1" dirty="0">
                <a:latin typeface="Verdana"/>
                <a:cs typeface="Verdana"/>
              </a:rPr>
              <a:t>	</a:t>
            </a:r>
            <a:r>
              <a:rPr sz="1900" i="1" spc="-10" dirty="0">
                <a:latin typeface="Verdana"/>
                <a:cs typeface="Verdana"/>
              </a:rPr>
              <a:t>н</a:t>
            </a:r>
            <a:r>
              <a:rPr sz="1900" i="1" spc="5" dirty="0">
                <a:latin typeface="Verdana"/>
                <a:cs typeface="Verdana"/>
              </a:rPr>
              <a:t>а</a:t>
            </a:r>
            <a:r>
              <a:rPr sz="1900" i="1" dirty="0">
                <a:latin typeface="Verdana"/>
                <a:cs typeface="Verdana"/>
              </a:rPr>
              <a:t>ст</a:t>
            </a:r>
            <a:r>
              <a:rPr sz="1900" i="1" spc="-10" dirty="0">
                <a:latin typeface="Verdana"/>
                <a:cs typeface="Verdana"/>
              </a:rPr>
              <a:t>роит</a:t>
            </a:r>
            <a:r>
              <a:rPr sz="1900" i="1" dirty="0">
                <a:latin typeface="Verdana"/>
                <a:cs typeface="Verdana"/>
              </a:rPr>
              <a:t>ь</a:t>
            </a:r>
            <a:r>
              <a:rPr sz="1900" i="1" spc="-5" dirty="0">
                <a:latin typeface="Verdana"/>
                <a:cs typeface="Verdana"/>
              </a:rPr>
              <a:t>,  </a:t>
            </a:r>
            <a:r>
              <a:rPr sz="1900" i="1" spc="-10" dirty="0">
                <a:latin typeface="Verdana"/>
                <a:cs typeface="Verdana"/>
              </a:rPr>
              <a:t>мотивировать,</a:t>
            </a:r>
            <a:r>
              <a:rPr sz="1900" i="1" spc="5" dirty="0">
                <a:latin typeface="Verdana"/>
                <a:cs typeface="Verdana"/>
              </a:rPr>
              <a:t> </a:t>
            </a:r>
            <a:r>
              <a:rPr sz="1900" i="1" spc="-5" dirty="0">
                <a:latin typeface="Verdana"/>
                <a:cs typeface="Verdana"/>
              </a:rPr>
              <a:t>успокоить,</a:t>
            </a:r>
            <a:r>
              <a:rPr sz="1900" i="1" spc="35" dirty="0">
                <a:latin typeface="Verdana"/>
                <a:cs typeface="Verdana"/>
              </a:rPr>
              <a:t> </a:t>
            </a:r>
            <a:r>
              <a:rPr sz="1900" i="1" spc="-10" dirty="0">
                <a:latin typeface="Verdana"/>
                <a:cs typeface="Verdana"/>
              </a:rPr>
              <a:t>повысить</a:t>
            </a:r>
            <a:r>
              <a:rPr sz="1900" i="1" spc="30" dirty="0">
                <a:latin typeface="Verdana"/>
                <a:cs typeface="Verdana"/>
              </a:rPr>
              <a:t> </a:t>
            </a:r>
            <a:r>
              <a:rPr sz="1900" i="1" spc="-5" dirty="0">
                <a:latin typeface="Verdana"/>
                <a:cs typeface="Verdana"/>
              </a:rPr>
              <a:t>ответственность.</a:t>
            </a:r>
            <a:endParaRPr sz="1900">
              <a:latin typeface="Verdana"/>
              <a:cs typeface="Verdana"/>
            </a:endParaRPr>
          </a:p>
          <a:p>
            <a:pPr marL="241300" indent="-228600">
              <a:lnSpc>
                <a:spcPct val="100000"/>
              </a:lnSpc>
              <a:spcBef>
                <a:spcPts val="1005"/>
              </a:spcBef>
              <a:buFont typeface="Wingdings"/>
              <a:buChar char=""/>
              <a:tabLst>
                <a:tab pos="241300" algn="l"/>
              </a:tabLst>
            </a:pPr>
            <a:r>
              <a:rPr sz="1900" b="1" spc="-10" dirty="0">
                <a:latin typeface="Verdana"/>
                <a:cs typeface="Verdana"/>
              </a:rPr>
              <a:t>Говорите</a:t>
            </a:r>
            <a:r>
              <a:rPr sz="1900" b="1" spc="15" dirty="0">
                <a:latin typeface="Verdana"/>
                <a:cs typeface="Verdana"/>
              </a:rPr>
              <a:t> </a:t>
            </a:r>
            <a:r>
              <a:rPr sz="1900" i="1" spc="-5" dirty="0">
                <a:latin typeface="Verdana"/>
                <a:cs typeface="Verdana"/>
              </a:rPr>
              <a:t>спокойно</a:t>
            </a:r>
            <a:r>
              <a:rPr sz="1900" i="1" spc="5" dirty="0">
                <a:latin typeface="Verdana"/>
                <a:cs typeface="Verdana"/>
              </a:rPr>
              <a:t> </a:t>
            </a:r>
            <a:r>
              <a:rPr sz="1900" i="1" spc="-5" dirty="0">
                <a:latin typeface="Verdana"/>
                <a:cs typeface="Verdana"/>
              </a:rPr>
              <a:t>и</a:t>
            </a:r>
            <a:r>
              <a:rPr sz="1900" i="1" spc="-10" dirty="0">
                <a:latin typeface="Verdana"/>
                <a:cs typeface="Verdana"/>
              </a:rPr>
              <a:t> </a:t>
            </a:r>
            <a:r>
              <a:rPr sz="1900" i="1" spc="-5" dirty="0">
                <a:latin typeface="Verdana"/>
                <a:cs typeface="Verdana"/>
              </a:rPr>
              <a:t>доброжелательно</a:t>
            </a:r>
            <a:r>
              <a:rPr sz="1900" i="1" spc="20" dirty="0">
                <a:latin typeface="Verdana"/>
                <a:cs typeface="Verdana"/>
              </a:rPr>
              <a:t> </a:t>
            </a:r>
            <a:r>
              <a:rPr sz="1900" b="1" spc="-5" dirty="0">
                <a:latin typeface="Verdana"/>
                <a:cs typeface="Verdana"/>
              </a:rPr>
              <a:t>,</a:t>
            </a:r>
            <a:r>
              <a:rPr sz="1900" b="1" spc="10" dirty="0">
                <a:latin typeface="Verdana"/>
                <a:cs typeface="Verdana"/>
              </a:rPr>
              <a:t> </a:t>
            </a:r>
            <a:r>
              <a:rPr sz="1900" spc="-5" dirty="0">
                <a:latin typeface="Verdana"/>
                <a:cs typeface="Verdana"/>
              </a:rPr>
              <a:t>но</a:t>
            </a:r>
            <a:r>
              <a:rPr sz="1900" spc="-20" dirty="0">
                <a:latin typeface="Verdana"/>
                <a:cs typeface="Verdana"/>
              </a:rPr>
              <a:t> </a:t>
            </a:r>
            <a:r>
              <a:rPr sz="1900" b="1" spc="-10" dirty="0">
                <a:latin typeface="Verdana"/>
                <a:cs typeface="Verdana"/>
              </a:rPr>
              <a:t>твердо</a:t>
            </a:r>
            <a:r>
              <a:rPr sz="1900" b="1" spc="5" dirty="0">
                <a:latin typeface="Verdana"/>
                <a:cs typeface="Verdana"/>
              </a:rPr>
              <a:t> </a:t>
            </a:r>
            <a:r>
              <a:rPr sz="1900" b="1" spc="-5" dirty="0">
                <a:latin typeface="Verdana"/>
                <a:cs typeface="Verdana"/>
              </a:rPr>
              <a:t>по</a:t>
            </a:r>
            <a:r>
              <a:rPr sz="1900" b="1" spc="-10" dirty="0">
                <a:latin typeface="Verdana"/>
                <a:cs typeface="Verdana"/>
              </a:rPr>
              <a:t> </a:t>
            </a:r>
            <a:r>
              <a:rPr sz="1900" b="1" spc="-5" dirty="0">
                <a:latin typeface="Verdana"/>
                <a:cs typeface="Verdana"/>
              </a:rPr>
              <a:t>сути.</a:t>
            </a:r>
            <a:endParaRPr sz="1900">
              <a:latin typeface="Verdana"/>
              <a:cs typeface="Verdana"/>
            </a:endParaRPr>
          </a:p>
          <a:p>
            <a:pPr marL="241300" indent="-228600">
              <a:lnSpc>
                <a:spcPct val="100000"/>
              </a:lnSpc>
              <a:spcBef>
                <a:spcPts val="1000"/>
              </a:spcBef>
              <a:buFont typeface="Wingdings"/>
              <a:buChar char=""/>
              <a:tabLst>
                <a:tab pos="241300" algn="l"/>
              </a:tabLst>
            </a:pPr>
            <a:r>
              <a:rPr sz="1900" b="1" spc="-10" dirty="0">
                <a:latin typeface="Verdana"/>
                <a:cs typeface="Verdana"/>
              </a:rPr>
              <a:t>Говорите</a:t>
            </a:r>
            <a:r>
              <a:rPr sz="1900" b="1" spc="200" dirty="0">
                <a:latin typeface="Verdana"/>
                <a:cs typeface="Verdana"/>
              </a:rPr>
              <a:t> </a:t>
            </a:r>
            <a:r>
              <a:rPr sz="1900" b="1" spc="-5" dirty="0">
                <a:latin typeface="Verdana"/>
                <a:cs typeface="Verdana"/>
              </a:rPr>
              <a:t>о</a:t>
            </a:r>
            <a:r>
              <a:rPr sz="1900" b="1" spc="204" dirty="0">
                <a:latin typeface="Verdana"/>
                <a:cs typeface="Verdana"/>
              </a:rPr>
              <a:t> </a:t>
            </a:r>
            <a:r>
              <a:rPr sz="1900" i="1" spc="-5" dirty="0">
                <a:latin typeface="Verdana"/>
                <a:cs typeface="Verdana"/>
              </a:rPr>
              <a:t>жизнестойкости</a:t>
            </a:r>
            <a:r>
              <a:rPr sz="1900" i="1" spc="190" dirty="0">
                <a:latin typeface="Verdana"/>
                <a:cs typeface="Verdana"/>
              </a:rPr>
              <a:t> </a:t>
            </a:r>
            <a:r>
              <a:rPr sz="1900" i="1" spc="-5" dirty="0">
                <a:latin typeface="Verdana"/>
                <a:cs typeface="Verdana"/>
              </a:rPr>
              <a:t>и</a:t>
            </a:r>
            <a:r>
              <a:rPr sz="1900" i="1" spc="200" dirty="0">
                <a:latin typeface="Verdana"/>
                <a:cs typeface="Verdana"/>
              </a:rPr>
              <a:t> </a:t>
            </a:r>
            <a:r>
              <a:rPr sz="1900" i="1" spc="-5" dirty="0">
                <a:latin typeface="Verdana"/>
                <a:cs typeface="Verdana"/>
              </a:rPr>
              <a:t>стрессоустойчивости,</a:t>
            </a:r>
            <a:r>
              <a:rPr sz="1900" i="1" spc="180" dirty="0">
                <a:latin typeface="Verdana"/>
                <a:cs typeface="Verdana"/>
              </a:rPr>
              <a:t> </a:t>
            </a:r>
            <a:r>
              <a:rPr sz="1900" spc="-5" dirty="0">
                <a:latin typeface="Verdana"/>
                <a:cs typeface="Verdana"/>
              </a:rPr>
              <a:t>а</a:t>
            </a:r>
            <a:r>
              <a:rPr sz="1900" spc="195" dirty="0">
                <a:latin typeface="Verdana"/>
                <a:cs typeface="Verdana"/>
              </a:rPr>
              <a:t> </a:t>
            </a:r>
            <a:r>
              <a:rPr sz="1900" spc="-5" dirty="0">
                <a:latin typeface="Verdana"/>
                <a:cs typeface="Verdana"/>
              </a:rPr>
              <a:t>не</a:t>
            </a:r>
            <a:r>
              <a:rPr sz="1900" spc="180" dirty="0">
                <a:latin typeface="Verdana"/>
                <a:cs typeface="Verdana"/>
              </a:rPr>
              <a:t> </a:t>
            </a:r>
            <a:r>
              <a:rPr sz="1900" spc="-5" dirty="0">
                <a:latin typeface="Verdana"/>
                <a:cs typeface="Verdana"/>
              </a:rPr>
              <a:t>о</a:t>
            </a:r>
            <a:r>
              <a:rPr sz="1900" spc="195" dirty="0">
                <a:latin typeface="Verdana"/>
                <a:cs typeface="Verdana"/>
              </a:rPr>
              <a:t> </a:t>
            </a:r>
            <a:r>
              <a:rPr sz="1900" i="1" spc="-5" dirty="0">
                <a:latin typeface="Verdana"/>
                <a:cs typeface="Verdana"/>
              </a:rPr>
              <a:t>не</a:t>
            </a:r>
            <a:r>
              <a:rPr sz="1900" i="1" spc="190" dirty="0">
                <a:latin typeface="Verdana"/>
                <a:cs typeface="Verdana"/>
              </a:rPr>
              <a:t> </a:t>
            </a:r>
            <a:r>
              <a:rPr sz="1900" i="1" spc="-5" dirty="0">
                <a:latin typeface="Verdana"/>
                <a:cs typeface="Verdana"/>
              </a:rPr>
              <a:t>о</a:t>
            </a:r>
            <a:r>
              <a:rPr sz="1900" i="1" spc="180" dirty="0">
                <a:latin typeface="Verdana"/>
                <a:cs typeface="Verdana"/>
              </a:rPr>
              <a:t> </a:t>
            </a:r>
            <a:r>
              <a:rPr sz="1900" i="1" spc="-5" dirty="0">
                <a:latin typeface="Verdana"/>
                <a:cs typeface="Verdana"/>
              </a:rPr>
              <a:t>наркотиках</a:t>
            </a:r>
            <a:r>
              <a:rPr sz="1900" i="1" spc="190" dirty="0">
                <a:latin typeface="Verdana"/>
                <a:cs typeface="Verdana"/>
              </a:rPr>
              <a:t> </a:t>
            </a:r>
            <a:r>
              <a:rPr sz="1900" i="1" spc="-5" dirty="0">
                <a:latin typeface="Verdana"/>
                <a:cs typeface="Verdana"/>
              </a:rPr>
              <a:t>и</a:t>
            </a:r>
            <a:endParaRPr sz="1900">
              <a:latin typeface="Verdana"/>
              <a:cs typeface="Verdana"/>
            </a:endParaRPr>
          </a:p>
          <a:p>
            <a:pPr marL="241300">
              <a:lnSpc>
                <a:spcPct val="100000"/>
              </a:lnSpc>
            </a:pPr>
            <a:r>
              <a:rPr sz="1900" i="1" spc="-5" dirty="0">
                <a:latin typeface="Verdana"/>
                <a:cs typeface="Verdana"/>
              </a:rPr>
              <a:t>суицидах.</a:t>
            </a:r>
            <a:endParaRPr sz="1900">
              <a:latin typeface="Verdana"/>
              <a:cs typeface="Verdana"/>
            </a:endParaRPr>
          </a:p>
          <a:p>
            <a:pPr marL="241300" marR="5715" indent="-228600" algn="just">
              <a:lnSpc>
                <a:spcPct val="100000"/>
              </a:lnSpc>
              <a:spcBef>
                <a:spcPts val="994"/>
              </a:spcBef>
              <a:buFont typeface="Wingdings"/>
              <a:buChar char=""/>
              <a:tabLst>
                <a:tab pos="241300" algn="l"/>
              </a:tabLst>
            </a:pPr>
            <a:r>
              <a:rPr sz="1900" b="1" spc="-10" dirty="0">
                <a:latin typeface="Verdana"/>
                <a:cs typeface="Verdana"/>
              </a:rPr>
              <a:t>Не</a:t>
            </a:r>
            <a:r>
              <a:rPr sz="1900" b="1" spc="-5" dirty="0">
                <a:latin typeface="Verdana"/>
                <a:cs typeface="Verdana"/>
              </a:rPr>
              <a:t> увеличивайте</a:t>
            </a:r>
            <a:r>
              <a:rPr sz="1900" b="1" dirty="0">
                <a:latin typeface="Verdana"/>
                <a:cs typeface="Verdana"/>
              </a:rPr>
              <a:t> </a:t>
            </a:r>
            <a:r>
              <a:rPr sz="1900" b="1" spc="-5" dirty="0">
                <a:latin typeface="Verdana"/>
                <a:cs typeface="Verdana"/>
              </a:rPr>
              <a:t>сопротивление</a:t>
            </a:r>
            <a:r>
              <a:rPr sz="1900" b="1" dirty="0">
                <a:latin typeface="Verdana"/>
                <a:cs typeface="Verdana"/>
              </a:rPr>
              <a:t> </a:t>
            </a:r>
            <a:r>
              <a:rPr sz="1900" b="1" spc="-10" dirty="0">
                <a:latin typeface="Verdana"/>
                <a:cs typeface="Verdana"/>
              </a:rPr>
              <a:t>родителей</a:t>
            </a:r>
            <a:r>
              <a:rPr sz="1900" b="1" spc="-5" dirty="0">
                <a:latin typeface="Verdana"/>
                <a:cs typeface="Verdana"/>
              </a:rPr>
              <a:t> и</a:t>
            </a:r>
            <a:r>
              <a:rPr sz="1900" b="1" dirty="0">
                <a:latin typeface="Verdana"/>
                <a:cs typeface="Verdana"/>
              </a:rPr>
              <a:t> </a:t>
            </a:r>
            <a:r>
              <a:rPr sz="1900" b="1" spc="-10" dirty="0">
                <a:latin typeface="Verdana"/>
                <a:cs typeface="Verdana"/>
              </a:rPr>
              <a:t>подростков</a:t>
            </a:r>
            <a:r>
              <a:rPr sz="1900" i="1" spc="-10" dirty="0">
                <a:latin typeface="Verdana"/>
                <a:cs typeface="Verdana"/>
              </a:rPr>
              <a:t>,</a:t>
            </a:r>
            <a:r>
              <a:rPr sz="1900" i="1" spc="-5" dirty="0">
                <a:latin typeface="Verdana"/>
                <a:cs typeface="Verdana"/>
              </a:rPr>
              <a:t> </a:t>
            </a:r>
            <a:r>
              <a:rPr sz="1900" spc="-5" dirty="0">
                <a:latin typeface="Verdana"/>
                <a:cs typeface="Verdana"/>
              </a:rPr>
              <a:t>не </a:t>
            </a:r>
            <a:r>
              <a:rPr sz="1900" dirty="0">
                <a:latin typeface="Verdana"/>
                <a:cs typeface="Verdana"/>
              </a:rPr>
              <a:t> </a:t>
            </a:r>
            <a:r>
              <a:rPr sz="1900" spc="-10" dirty="0">
                <a:latin typeface="Verdana"/>
                <a:cs typeface="Verdana"/>
              </a:rPr>
              <a:t>подкрепляйте</a:t>
            </a:r>
            <a:r>
              <a:rPr sz="1900" spc="20" dirty="0">
                <a:latin typeface="Verdana"/>
                <a:cs typeface="Verdana"/>
              </a:rPr>
              <a:t> </a:t>
            </a:r>
            <a:r>
              <a:rPr sz="1900" spc="-5" dirty="0">
                <a:latin typeface="Verdana"/>
                <a:cs typeface="Verdana"/>
              </a:rPr>
              <a:t>их неконструктивную</a:t>
            </a:r>
            <a:r>
              <a:rPr sz="1900" spc="25" dirty="0">
                <a:latin typeface="Verdana"/>
                <a:cs typeface="Verdana"/>
              </a:rPr>
              <a:t> </a:t>
            </a:r>
            <a:r>
              <a:rPr sz="1900" spc="-5" dirty="0">
                <a:latin typeface="Verdana"/>
                <a:cs typeface="Verdana"/>
              </a:rPr>
              <a:t>позицию</a:t>
            </a:r>
            <a:r>
              <a:rPr sz="1900" i="1" spc="-5" dirty="0">
                <a:latin typeface="Verdana"/>
                <a:cs typeface="Verdana"/>
              </a:rPr>
              <a:t>, </a:t>
            </a:r>
            <a:r>
              <a:rPr sz="1900" i="1" dirty="0">
                <a:latin typeface="Verdana"/>
                <a:cs typeface="Verdana"/>
              </a:rPr>
              <a:t>не </a:t>
            </a:r>
            <a:r>
              <a:rPr sz="1900" i="1" spc="-10" dirty="0">
                <a:latin typeface="Verdana"/>
                <a:cs typeface="Verdana"/>
              </a:rPr>
              <a:t>вступайте</a:t>
            </a:r>
            <a:r>
              <a:rPr sz="1900" i="1" spc="35" dirty="0">
                <a:latin typeface="Verdana"/>
                <a:cs typeface="Verdana"/>
              </a:rPr>
              <a:t> </a:t>
            </a:r>
            <a:r>
              <a:rPr sz="1900" i="1" spc="-5" dirty="0">
                <a:latin typeface="Verdana"/>
                <a:cs typeface="Verdana"/>
              </a:rPr>
              <a:t>в </a:t>
            </a:r>
            <a:r>
              <a:rPr sz="1900" i="1" spc="-10" dirty="0">
                <a:latin typeface="Verdana"/>
                <a:cs typeface="Verdana"/>
              </a:rPr>
              <a:t>спор.</a:t>
            </a:r>
            <a:endParaRPr sz="1900">
              <a:latin typeface="Verdana"/>
              <a:cs typeface="Verdana"/>
            </a:endParaRPr>
          </a:p>
          <a:p>
            <a:pPr marL="241300" marR="5080" indent="-228600" algn="just">
              <a:lnSpc>
                <a:spcPct val="100000"/>
              </a:lnSpc>
              <a:spcBef>
                <a:spcPts val="1010"/>
              </a:spcBef>
              <a:buFont typeface="Wingdings"/>
              <a:buChar char=""/>
              <a:tabLst>
                <a:tab pos="241300" algn="l"/>
              </a:tabLst>
            </a:pPr>
            <a:r>
              <a:rPr sz="1900" b="1" spc="-5" dirty="0">
                <a:latin typeface="Verdana"/>
                <a:cs typeface="Verdana"/>
              </a:rPr>
              <a:t>Покажите</a:t>
            </a:r>
            <a:r>
              <a:rPr sz="1900" b="1" dirty="0">
                <a:latin typeface="Verdana"/>
                <a:cs typeface="Verdana"/>
              </a:rPr>
              <a:t> </a:t>
            </a:r>
            <a:r>
              <a:rPr sz="1900" b="1" spc="-10" dirty="0">
                <a:latin typeface="Verdana"/>
                <a:cs typeface="Verdana"/>
              </a:rPr>
              <a:t>свою</a:t>
            </a:r>
            <a:r>
              <a:rPr sz="1900" b="1" spc="-5" dirty="0">
                <a:latin typeface="Verdana"/>
                <a:cs typeface="Verdana"/>
              </a:rPr>
              <a:t> доброжелательность</a:t>
            </a:r>
            <a:r>
              <a:rPr sz="1900" b="1" dirty="0">
                <a:latin typeface="Verdana"/>
                <a:cs typeface="Verdana"/>
              </a:rPr>
              <a:t> </a:t>
            </a:r>
            <a:r>
              <a:rPr sz="1900" b="1" spc="-5" dirty="0">
                <a:latin typeface="Verdana"/>
                <a:cs typeface="Verdana"/>
              </a:rPr>
              <a:t>по</a:t>
            </a:r>
            <a:r>
              <a:rPr sz="1900" b="1" dirty="0">
                <a:latin typeface="Verdana"/>
                <a:cs typeface="Verdana"/>
              </a:rPr>
              <a:t> </a:t>
            </a:r>
            <a:r>
              <a:rPr sz="1900" b="1" spc="-10" dirty="0">
                <a:latin typeface="Verdana"/>
                <a:cs typeface="Verdana"/>
              </a:rPr>
              <a:t>отношению</a:t>
            </a:r>
            <a:r>
              <a:rPr sz="1900" b="1" spc="-5" dirty="0">
                <a:latin typeface="Verdana"/>
                <a:cs typeface="Verdana"/>
              </a:rPr>
              <a:t> к </a:t>
            </a:r>
            <a:r>
              <a:rPr sz="1900" b="1" dirty="0">
                <a:latin typeface="Verdana"/>
                <a:cs typeface="Verdana"/>
              </a:rPr>
              <a:t> </a:t>
            </a:r>
            <a:r>
              <a:rPr sz="1900" b="1" spc="-10" dirty="0">
                <a:latin typeface="Verdana"/>
                <a:cs typeface="Verdana"/>
              </a:rPr>
              <a:t>сопротивляющимся родителям </a:t>
            </a:r>
            <a:r>
              <a:rPr sz="1900" b="1" spc="-5" dirty="0">
                <a:latin typeface="Verdana"/>
                <a:cs typeface="Verdana"/>
              </a:rPr>
              <a:t>и </a:t>
            </a:r>
            <a:r>
              <a:rPr sz="1900" b="1" spc="-10" dirty="0">
                <a:latin typeface="Verdana"/>
                <a:cs typeface="Verdana"/>
              </a:rPr>
              <a:t>подросткам </a:t>
            </a:r>
            <a:r>
              <a:rPr sz="1900" b="1" spc="-5" dirty="0">
                <a:latin typeface="Verdana"/>
                <a:cs typeface="Verdana"/>
              </a:rPr>
              <a:t>, свое понимание </a:t>
            </a:r>
            <a:r>
              <a:rPr sz="1900" b="1" spc="-10" dirty="0">
                <a:latin typeface="Verdana"/>
                <a:cs typeface="Verdana"/>
              </a:rPr>
              <a:t>причин </a:t>
            </a:r>
            <a:r>
              <a:rPr sz="1900" b="1" spc="-5" dirty="0">
                <a:latin typeface="Verdana"/>
                <a:cs typeface="Verdana"/>
              </a:rPr>
              <a:t> их</a:t>
            </a:r>
            <a:r>
              <a:rPr sz="1900" b="1" dirty="0">
                <a:latin typeface="Verdana"/>
                <a:cs typeface="Verdana"/>
              </a:rPr>
              <a:t> </a:t>
            </a:r>
            <a:r>
              <a:rPr sz="1900" b="1" spc="-5" dirty="0">
                <a:latin typeface="Verdana"/>
                <a:cs typeface="Verdana"/>
              </a:rPr>
              <a:t>поведения</a:t>
            </a:r>
            <a:r>
              <a:rPr sz="1900" b="1" i="1" spc="-5" dirty="0">
                <a:latin typeface="Verdana"/>
                <a:cs typeface="Verdana"/>
              </a:rPr>
              <a:t>,</a:t>
            </a:r>
            <a:r>
              <a:rPr sz="1900" b="1" i="1" dirty="0">
                <a:latin typeface="Verdana"/>
                <a:cs typeface="Verdana"/>
              </a:rPr>
              <a:t> </a:t>
            </a:r>
            <a:r>
              <a:rPr sz="1900" i="1" spc="-10" dirty="0">
                <a:latin typeface="Verdana"/>
                <a:cs typeface="Verdana"/>
              </a:rPr>
              <a:t>что,</a:t>
            </a:r>
            <a:r>
              <a:rPr sz="1900" i="1" spc="-5" dirty="0">
                <a:latin typeface="Verdana"/>
                <a:cs typeface="Verdana"/>
              </a:rPr>
              <a:t> однако,</a:t>
            </a:r>
            <a:r>
              <a:rPr sz="1900" i="1" dirty="0">
                <a:latin typeface="Verdana"/>
                <a:cs typeface="Verdana"/>
              </a:rPr>
              <a:t> </a:t>
            </a:r>
            <a:r>
              <a:rPr sz="1900" i="1" spc="-5" dirty="0">
                <a:latin typeface="Verdana"/>
                <a:cs typeface="Verdana"/>
              </a:rPr>
              <a:t>не</a:t>
            </a:r>
            <a:r>
              <a:rPr sz="1900" i="1" dirty="0">
                <a:latin typeface="Verdana"/>
                <a:cs typeface="Verdana"/>
              </a:rPr>
              <a:t> </a:t>
            </a:r>
            <a:r>
              <a:rPr sz="1900" i="1" spc="-5" dirty="0">
                <a:latin typeface="Verdana"/>
                <a:cs typeface="Verdana"/>
              </a:rPr>
              <a:t>снижает</a:t>
            </a:r>
            <a:r>
              <a:rPr sz="1900" i="1" dirty="0">
                <a:latin typeface="Verdana"/>
                <a:cs typeface="Verdana"/>
              </a:rPr>
              <a:t> </a:t>
            </a:r>
            <a:r>
              <a:rPr sz="1900" i="1" spc="-5" dirty="0">
                <a:latin typeface="Verdana"/>
                <a:cs typeface="Verdana"/>
              </a:rPr>
              <a:t>ответственности</a:t>
            </a:r>
            <a:r>
              <a:rPr sz="1900" i="1" spc="655" dirty="0">
                <a:latin typeface="Verdana"/>
                <a:cs typeface="Verdana"/>
              </a:rPr>
              <a:t> </a:t>
            </a:r>
            <a:r>
              <a:rPr sz="1900" i="1" spc="-5" dirty="0">
                <a:latin typeface="Verdana"/>
                <a:cs typeface="Verdana"/>
              </a:rPr>
              <a:t>за</a:t>
            </a:r>
            <a:r>
              <a:rPr sz="1900" i="1" spc="660" dirty="0">
                <a:latin typeface="Verdana"/>
                <a:cs typeface="Verdana"/>
              </a:rPr>
              <a:t> </a:t>
            </a:r>
            <a:r>
              <a:rPr sz="1900" i="1" spc="-10" dirty="0">
                <a:latin typeface="Verdana"/>
                <a:cs typeface="Verdana"/>
              </a:rPr>
              <a:t>принятое </a:t>
            </a:r>
            <a:r>
              <a:rPr sz="1900" i="1" spc="-5" dirty="0">
                <a:latin typeface="Verdana"/>
                <a:cs typeface="Verdana"/>
              </a:rPr>
              <a:t> </a:t>
            </a:r>
            <a:r>
              <a:rPr sz="1900" i="1" spc="-10" dirty="0">
                <a:latin typeface="Verdana"/>
                <a:cs typeface="Verdana"/>
              </a:rPr>
              <a:t>решение.</a:t>
            </a:r>
            <a:endParaRPr sz="1900">
              <a:latin typeface="Verdana"/>
              <a:cs typeface="Verdana"/>
            </a:endParaRPr>
          </a:p>
          <a:p>
            <a:pPr marL="241300" marR="236220" indent="-228600">
              <a:lnSpc>
                <a:spcPct val="70000"/>
              </a:lnSpc>
              <a:spcBef>
                <a:spcPts val="1995"/>
              </a:spcBef>
              <a:buFont typeface="Wingdings"/>
              <a:buChar char=""/>
              <a:tabLst>
                <a:tab pos="241300" algn="l"/>
              </a:tabLst>
            </a:pPr>
            <a:r>
              <a:rPr sz="1900" b="1" spc="-5" dirty="0">
                <a:latin typeface="Verdana"/>
                <a:cs typeface="Verdana"/>
              </a:rPr>
              <a:t>Твердо</a:t>
            </a:r>
            <a:r>
              <a:rPr sz="1900" b="1" spc="10" dirty="0">
                <a:latin typeface="Verdana"/>
                <a:cs typeface="Verdana"/>
              </a:rPr>
              <a:t> </a:t>
            </a:r>
            <a:r>
              <a:rPr sz="1900" b="1" spc="-5" dirty="0">
                <a:latin typeface="Verdana"/>
                <a:cs typeface="Verdana"/>
              </a:rPr>
              <a:t>останавливайте попытки </a:t>
            </a:r>
            <a:r>
              <a:rPr sz="1900" b="1" spc="-10" dirty="0">
                <a:latin typeface="Verdana"/>
                <a:cs typeface="Verdana"/>
              </a:rPr>
              <a:t>вовлечь</a:t>
            </a:r>
            <a:r>
              <a:rPr sz="1900" b="1" spc="20" dirty="0">
                <a:latin typeface="Verdana"/>
                <a:cs typeface="Verdana"/>
              </a:rPr>
              <a:t> </a:t>
            </a:r>
            <a:r>
              <a:rPr sz="1900" b="1" spc="-5" dirty="0">
                <a:latin typeface="Verdana"/>
                <a:cs typeface="Verdana"/>
              </a:rPr>
              <a:t>Вас</a:t>
            </a:r>
            <a:r>
              <a:rPr sz="1900" b="1" spc="15" dirty="0">
                <a:latin typeface="Verdana"/>
                <a:cs typeface="Verdana"/>
              </a:rPr>
              <a:t> </a:t>
            </a:r>
            <a:r>
              <a:rPr sz="1900" b="1" spc="-5" dirty="0">
                <a:latin typeface="Verdana"/>
                <a:cs typeface="Verdana"/>
              </a:rPr>
              <a:t>в обсуждение</a:t>
            </a:r>
            <a:r>
              <a:rPr sz="1900" b="1" spc="10" dirty="0">
                <a:latin typeface="Verdana"/>
                <a:cs typeface="Verdana"/>
              </a:rPr>
              <a:t> </a:t>
            </a:r>
            <a:r>
              <a:rPr sz="1900" b="1" spc="-10" dirty="0">
                <a:latin typeface="Verdana"/>
                <a:cs typeface="Verdana"/>
              </a:rPr>
              <a:t>вопросов, </a:t>
            </a:r>
            <a:r>
              <a:rPr sz="1900" b="1" spc="-630" dirty="0">
                <a:latin typeface="Verdana"/>
                <a:cs typeface="Verdana"/>
              </a:rPr>
              <a:t> </a:t>
            </a:r>
            <a:r>
              <a:rPr sz="1900" b="1" spc="-5" dirty="0">
                <a:latin typeface="Verdana"/>
                <a:cs typeface="Verdana"/>
              </a:rPr>
              <a:t>не относящихся</a:t>
            </a:r>
            <a:r>
              <a:rPr sz="1900" b="1" dirty="0">
                <a:latin typeface="Verdana"/>
                <a:cs typeface="Verdana"/>
              </a:rPr>
              <a:t> </a:t>
            </a:r>
            <a:r>
              <a:rPr sz="1900" b="1" spc="-5" dirty="0">
                <a:latin typeface="Verdana"/>
                <a:cs typeface="Verdana"/>
              </a:rPr>
              <a:t>к</a:t>
            </a:r>
            <a:r>
              <a:rPr sz="1900" b="1" spc="10" dirty="0">
                <a:latin typeface="Verdana"/>
                <a:cs typeface="Verdana"/>
              </a:rPr>
              <a:t> </a:t>
            </a:r>
            <a:r>
              <a:rPr sz="1900" b="1" spc="-10" dirty="0">
                <a:latin typeface="Verdana"/>
                <a:cs typeface="Verdana"/>
              </a:rPr>
              <a:t>делу.</a:t>
            </a:r>
            <a:endParaRPr sz="1900">
              <a:latin typeface="Verdana"/>
              <a:cs typeface="Verdana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130211" y="5692613"/>
            <a:ext cx="866086" cy="99534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13658" y="27559"/>
            <a:ext cx="584835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97155">
              <a:lnSpc>
                <a:spcPct val="100000"/>
              </a:lnSpc>
              <a:spcBef>
                <a:spcPts val="95"/>
              </a:spcBef>
            </a:pPr>
            <a:r>
              <a:rPr sz="2800" dirty="0"/>
              <a:t>К</a:t>
            </a:r>
            <a:r>
              <a:rPr sz="2800" spc="5" dirty="0"/>
              <a:t>а</a:t>
            </a:r>
            <a:r>
              <a:rPr sz="2800" spc="75" dirty="0"/>
              <a:t>к</a:t>
            </a:r>
            <a:r>
              <a:rPr sz="2800" spc="-90" dirty="0"/>
              <a:t> </a:t>
            </a:r>
            <a:r>
              <a:rPr sz="2800" spc="20" dirty="0"/>
              <a:t>м</a:t>
            </a:r>
            <a:r>
              <a:rPr sz="2800" spc="-140" dirty="0"/>
              <a:t>ожн</a:t>
            </a:r>
            <a:r>
              <a:rPr sz="2800" spc="-130" dirty="0"/>
              <a:t>о</a:t>
            </a:r>
            <a:r>
              <a:rPr sz="2800" spc="-105" dirty="0"/>
              <a:t> </a:t>
            </a:r>
            <a:r>
              <a:rPr sz="2800" spc="-135" dirty="0"/>
              <a:t>и</a:t>
            </a:r>
            <a:r>
              <a:rPr sz="2800" spc="-85" dirty="0"/>
              <a:t> </a:t>
            </a:r>
            <a:r>
              <a:rPr sz="2800" spc="85" dirty="0"/>
              <a:t>к</a:t>
            </a:r>
            <a:r>
              <a:rPr sz="2800" spc="-40" dirty="0"/>
              <a:t>а</a:t>
            </a:r>
            <a:r>
              <a:rPr sz="2800" spc="75" dirty="0"/>
              <a:t>к</a:t>
            </a:r>
            <a:r>
              <a:rPr sz="2800" spc="-75" dirty="0"/>
              <a:t> </a:t>
            </a:r>
            <a:r>
              <a:rPr sz="2800" spc="-114" dirty="0"/>
              <a:t>н</a:t>
            </a:r>
            <a:r>
              <a:rPr sz="2800" spc="-265" dirty="0"/>
              <a:t>е</a:t>
            </a:r>
            <a:r>
              <a:rPr sz="2800" spc="-295" dirty="0"/>
              <a:t>л</a:t>
            </a:r>
            <a:r>
              <a:rPr sz="2800" spc="-175" dirty="0"/>
              <a:t>ь</a:t>
            </a:r>
            <a:r>
              <a:rPr sz="2800" spc="-130" dirty="0"/>
              <a:t>з</a:t>
            </a:r>
            <a:r>
              <a:rPr sz="2800" spc="-140" dirty="0"/>
              <a:t>я</a:t>
            </a:r>
            <a:r>
              <a:rPr sz="2800" spc="-114" dirty="0"/>
              <a:t> </a:t>
            </a:r>
            <a:r>
              <a:rPr sz="2800" spc="-70" dirty="0"/>
              <a:t>г</a:t>
            </a:r>
            <a:r>
              <a:rPr sz="2800" spc="-204" dirty="0"/>
              <a:t>о</a:t>
            </a:r>
            <a:r>
              <a:rPr sz="2800" spc="-180" dirty="0"/>
              <a:t>в</a:t>
            </a:r>
            <a:r>
              <a:rPr sz="2800" spc="-225" dirty="0"/>
              <a:t>орит</a:t>
            </a:r>
            <a:r>
              <a:rPr sz="2800" spc="-235" dirty="0"/>
              <a:t>ь</a:t>
            </a:r>
            <a:r>
              <a:rPr sz="2800" spc="-114" dirty="0"/>
              <a:t> </a:t>
            </a:r>
            <a:r>
              <a:rPr sz="2800" spc="-190" dirty="0"/>
              <a:t>:  </a:t>
            </a:r>
            <a:r>
              <a:rPr sz="2800" spc="-330" dirty="0"/>
              <a:t>д</a:t>
            </a:r>
            <a:r>
              <a:rPr sz="2800" spc="-204" dirty="0"/>
              <a:t>о</a:t>
            </a:r>
            <a:r>
              <a:rPr sz="2800" spc="-165" dirty="0"/>
              <a:t>б</a:t>
            </a:r>
            <a:r>
              <a:rPr sz="2800" spc="-210" dirty="0"/>
              <a:t>р</a:t>
            </a:r>
            <a:r>
              <a:rPr sz="2800" spc="-229" dirty="0"/>
              <a:t>о</a:t>
            </a:r>
            <a:r>
              <a:rPr sz="2800" dirty="0"/>
              <a:t>ж</a:t>
            </a:r>
            <a:r>
              <a:rPr sz="2800" spc="-265" dirty="0"/>
              <a:t>е</a:t>
            </a:r>
            <a:r>
              <a:rPr sz="2800" spc="-320" dirty="0"/>
              <a:t>л</a:t>
            </a:r>
            <a:r>
              <a:rPr sz="2800" spc="-40" dirty="0"/>
              <a:t>а</a:t>
            </a:r>
            <a:r>
              <a:rPr sz="2800" spc="-265" dirty="0"/>
              <a:t>те</a:t>
            </a:r>
            <a:r>
              <a:rPr sz="2800" spc="-320" dirty="0"/>
              <a:t>л</a:t>
            </a:r>
            <a:r>
              <a:rPr sz="2800" spc="-204" dirty="0"/>
              <a:t>ь</a:t>
            </a:r>
            <a:r>
              <a:rPr sz="2800" spc="-195" dirty="0"/>
              <a:t>но</a:t>
            </a:r>
            <a:r>
              <a:rPr sz="2800" spc="-60" dirty="0"/>
              <a:t>,</a:t>
            </a:r>
            <a:r>
              <a:rPr sz="2800" spc="-120" dirty="0"/>
              <a:t> </a:t>
            </a:r>
            <a:r>
              <a:rPr sz="2800" spc="-110" dirty="0"/>
              <a:t>н</a:t>
            </a:r>
            <a:r>
              <a:rPr sz="2800" spc="-215" dirty="0"/>
              <a:t>о</a:t>
            </a:r>
            <a:r>
              <a:rPr sz="2800" spc="-80" dirty="0"/>
              <a:t> </a:t>
            </a:r>
            <a:r>
              <a:rPr sz="2800" spc="-265" dirty="0"/>
              <a:t>т</a:t>
            </a:r>
            <a:r>
              <a:rPr sz="2800" spc="-180" dirty="0"/>
              <a:t>в</a:t>
            </a:r>
            <a:r>
              <a:rPr sz="2800" spc="-55" dirty="0"/>
              <a:t>е</a:t>
            </a:r>
            <a:r>
              <a:rPr sz="2800" spc="-254" dirty="0"/>
              <a:t>рдо</a:t>
            </a:r>
            <a:r>
              <a:rPr sz="2800" spc="-114" dirty="0"/>
              <a:t> </a:t>
            </a:r>
            <a:r>
              <a:rPr sz="2800" spc="-165" dirty="0"/>
              <a:t>п</a:t>
            </a:r>
            <a:r>
              <a:rPr sz="2800" spc="-215" dirty="0"/>
              <a:t>о</a:t>
            </a:r>
            <a:r>
              <a:rPr sz="2800" spc="-95" dirty="0"/>
              <a:t> </a:t>
            </a:r>
            <a:r>
              <a:rPr sz="2800" spc="-125" dirty="0"/>
              <a:t>с</a:t>
            </a:r>
            <a:r>
              <a:rPr sz="2800" spc="-210" dirty="0"/>
              <a:t>у</a:t>
            </a:r>
            <a:r>
              <a:rPr sz="2800" spc="-265" dirty="0"/>
              <a:t>т</a:t>
            </a:r>
            <a:r>
              <a:rPr sz="2800" spc="-135" dirty="0"/>
              <a:t>и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371856" y="1255775"/>
            <a:ext cx="5434965" cy="824865"/>
          </a:xfrm>
          <a:prstGeom prst="rect">
            <a:avLst/>
          </a:prstGeom>
          <a:solidFill>
            <a:srgbClr val="C5DFB4"/>
          </a:solidFill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2650">
              <a:latin typeface="Times New Roman"/>
              <a:cs typeface="Times New Roman"/>
            </a:endParaRPr>
          </a:p>
          <a:p>
            <a:pPr marL="1905" algn="ctr">
              <a:lnSpc>
                <a:spcPct val="100000"/>
              </a:lnSpc>
            </a:pPr>
            <a:r>
              <a:rPr sz="2400" b="1" spc="-15" dirty="0">
                <a:latin typeface="Calibri"/>
                <a:cs typeface="Calibri"/>
              </a:rPr>
              <a:t>МОЖНО</a:t>
            </a:r>
            <a:r>
              <a:rPr sz="2400" b="1" spc="-2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И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НУЖНО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8536" y="2505455"/>
            <a:ext cx="5518785" cy="4182110"/>
          </a:xfrm>
          <a:prstGeom prst="rect">
            <a:avLst/>
          </a:prstGeom>
          <a:solidFill>
            <a:srgbClr val="E1EFD9"/>
          </a:solidFill>
        </p:spPr>
        <p:txBody>
          <a:bodyPr vert="horz" wrap="square" lIns="0" tIns="41275" rIns="0" bIns="0" rtlCol="0">
            <a:spAutoFit/>
          </a:bodyPr>
          <a:lstStyle/>
          <a:p>
            <a:pPr marL="320040" marR="210185" indent="-228600">
              <a:lnSpc>
                <a:spcPts val="2160"/>
              </a:lnSpc>
              <a:spcBef>
                <a:spcPts val="325"/>
              </a:spcBef>
              <a:buFont typeface="Microsoft Sans Serif"/>
              <a:buChar char="•"/>
              <a:tabLst>
                <a:tab pos="319405" algn="l"/>
                <a:tab pos="320040" algn="l"/>
              </a:tabLst>
            </a:pPr>
            <a:r>
              <a:rPr sz="2000" b="1" i="1" dirty="0">
                <a:latin typeface="Times New Roman"/>
                <a:cs typeface="Times New Roman"/>
              </a:rPr>
              <a:t>Важно,</a:t>
            </a:r>
            <a:r>
              <a:rPr sz="2000" b="1" i="1" spc="-35" dirty="0">
                <a:latin typeface="Times New Roman"/>
                <a:cs typeface="Times New Roman"/>
              </a:rPr>
              <a:t> </a:t>
            </a:r>
            <a:r>
              <a:rPr sz="2000" b="1" i="1" spc="-5" dirty="0">
                <a:latin typeface="Times New Roman"/>
                <a:cs typeface="Times New Roman"/>
              </a:rPr>
              <a:t>чтобы</a:t>
            </a:r>
            <a:r>
              <a:rPr sz="2000" b="1" i="1" spc="-20" dirty="0">
                <a:latin typeface="Times New Roman"/>
                <a:cs typeface="Times New Roman"/>
              </a:rPr>
              <a:t> </a:t>
            </a:r>
            <a:r>
              <a:rPr sz="2000" b="1" i="1" spc="-15" dirty="0">
                <a:latin typeface="Times New Roman"/>
                <a:cs typeface="Times New Roman"/>
              </a:rPr>
              <a:t>все</a:t>
            </a:r>
            <a:r>
              <a:rPr sz="2000" b="1" i="1" spc="-25" dirty="0">
                <a:latin typeface="Times New Roman"/>
                <a:cs typeface="Times New Roman"/>
              </a:rPr>
              <a:t> </a:t>
            </a:r>
            <a:r>
              <a:rPr sz="2000" b="1" i="1" dirty="0">
                <a:latin typeface="Times New Roman"/>
                <a:cs typeface="Times New Roman"/>
              </a:rPr>
              <a:t>наши</a:t>
            </a:r>
            <a:r>
              <a:rPr sz="2000" b="1" i="1" spc="-20" dirty="0">
                <a:latin typeface="Times New Roman"/>
                <a:cs typeface="Times New Roman"/>
              </a:rPr>
              <a:t> </a:t>
            </a:r>
            <a:r>
              <a:rPr sz="2000" b="1" i="1" spc="-10" dirty="0">
                <a:latin typeface="Times New Roman"/>
                <a:cs typeface="Times New Roman"/>
              </a:rPr>
              <a:t>дети</a:t>
            </a:r>
            <a:r>
              <a:rPr sz="2000" b="1" i="1" spc="-25" dirty="0">
                <a:latin typeface="Times New Roman"/>
                <a:cs typeface="Times New Roman"/>
              </a:rPr>
              <a:t> </a:t>
            </a:r>
            <a:r>
              <a:rPr sz="2000" b="1" i="1" dirty="0">
                <a:latin typeface="Times New Roman"/>
                <a:cs typeface="Times New Roman"/>
              </a:rPr>
              <a:t>прошли</a:t>
            </a:r>
            <a:r>
              <a:rPr sz="2000" b="1" i="1" spc="-45" dirty="0">
                <a:latin typeface="Times New Roman"/>
                <a:cs typeface="Times New Roman"/>
              </a:rPr>
              <a:t> </a:t>
            </a:r>
            <a:r>
              <a:rPr sz="2000" b="1" i="1" spc="-30" dirty="0">
                <a:latin typeface="Times New Roman"/>
                <a:cs typeface="Times New Roman"/>
              </a:rPr>
              <a:t>СПТ. </a:t>
            </a:r>
            <a:r>
              <a:rPr sz="2000" b="1" i="1" spc="-484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Мы </a:t>
            </a:r>
            <a:r>
              <a:rPr sz="2000" i="1" spc="-10" dirty="0">
                <a:latin typeface="Times New Roman"/>
                <a:cs typeface="Times New Roman"/>
              </a:rPr>
              <a:t>получим </a:t>
            </a:r>
            <a:r>
              <a:rPr sz="2000" i="1" spc="-5" dirty="0">
                <a:latin typeface="Times New Roman"/>
                <a:cs typeface="Times New Roman"/>
              </a:rPr>
              <a:t>хороший </a:t>
            </a:r>
            <a:r>
              <a:rPr sz="2000" i="1" spc="-10" dirty="0">
                <a:latin typeface="Times New Roman"/>
                <a:cs typeface="Times New Roman"/>
              </a:rPr>
              <a:t>психологический </a:t>
            </a:r>
            <a:r>
              <a:rPr sz="2000" i="1" spc="-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материал,</a:t>
            </a:r>
            <a:r>
              <a:rPr sz="2000" i="1" spc="-35" dirty="0">
                <a:latin typeface="Times New Roman"/>
                <a:cs typeface="Times New Roman"/>
              </a:rPr>
              <a:t> </a:t>
            </a:r>
            <a:r>
              <a:rPr sz="2000" i="1" spc="-10" dirty="0">
                <a:latin typeface="Times New Roman"/>
                <a:cs typeface="Times New Roman"/>
              </a:rPr>
              <a:t>который</a:t>
            </a:r>
            <a:r>
              <a:rPr sz="2000" i="1" spc="-40" dirty="0">
                <a:latin typeface="Times New Roman"/>
                <a:cs typeface="Times New Roman"/>
              </a:rPr>
              <a:t> </a:t>
            </a:r>
            <a:r>
              <a:rPr sz="2000" i="1" spc="-15" dirty="0">
                <a:latin typeface="Times New Roman"/>
                <a:cs typeface="Times New Roman"/>
              </a:rPr>
              <a:t>позволит</a:t>
            </a:r>
            <a:r>
              <a:rPr sz="2000" i="1" spc="-45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увидеть</a:t>
            </a:r>
            <a:endParaRPr sz="2000">
              <a:latin typeface="Times New Roman"/>
              <a:cs typeface="Times New Roman"/>
            </a:endParaRPr>
          </a:p>
          <a:p>
            <a:pPr marL="320040">
              <a:lnSpc>
                <a:spcPts val="2010"/>
              </a:lnSpc>
              <a:tabLst>
                <a:tab pos="4189729" algn="l"/>
              </a:tabLst>
            </a:pPr>
            <a:r>
              <a:rPr sz="2000" i="1" spc="-5" dirty="0">
                <a:latin typeface="Times New Roman"/>
                <a:cs typeface="Times New Roman"/>
              </a:rPr>
              <a:t>сильные</a:t>
            </a:r>
            <a:r>
              <a:rPr sz="2000" i="1" spc="-1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стороны</a:t>
            </a:r>
            <a:r>
              <a:rPr sz="2000" i="1" spc="-3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личности</a:t>
            </a:r>
            <a:r>
              <a:rPr sz="2000" i="1" spc="-25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детей	</a:t>
            </a:r>
            <a:r>
              <a:rPr sz="2000" i="1" dirty="0">
                <a:latin typeface="Times New Roman"/>
                <a:cs typeface="Times New Roman"/>
              </a:rPr>
              <a:t>-</a:t>
            </a:r>
            <a:r>
              <a:rPr sz="2000" i="1" spc="-6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их</a:t>
            </a:r>
            <a:endParaRPr sz="2000">
              <a:latin typeface="Times New Roman"/>
              <a:cs typeface="Times New Roman"/>
            </a:endParaRPr>
          </a:p>
          <a:p>
            <a:pPr marL="320040">
              <a:lnSpc>
                <a:spcPts val="2280"/>
              </a:lnSpc>
            </a:pPr>
            <a:r>
              <a:rPr sz="2000" i="1" spc="-5" dirty="0">
                <a:latin typeface="Times New Roman"/>
                <a:cs typeface="Times New Roman"/>
              </a:rPr>
              <a:t>позитивные</a:t>
            </a:r>
            <a:r>
              <a:rPr sz="2000" i="1" spc="-55" dirty="0">
                <a:latin typeface="Times New Roman"/>
                <a:cs typeface="Times New Roman"/>
              </a:rPr>
              <a:t> </a:t>
            </a:r>
            <a:r>
              <a:rPr sz="2000" i="1" spc="-10" dirty="0">
                <a:latin typeface="Times New Roman"/>
                <a:cs typeface="Times New Roman"/>
              </a:rPr>
              <a:t>ресурсы.</a:t>
            </a:r>
            <a:endParaRPr sz="2000">
              <a:latin typeface="Times New Roman"/>
              <a:cs typeface="Times New Roman"/>
            </a:endParaRPr>
          </a:p>
          <a:p>
            <a:pPr marL="320040" indent="-228600">
              <a:lnSpc>
                <a:spcPts val="2280"/>
              </a:lnSpc>
              <a:spcBef>
                <a:spcPts val="760"/>
              </a:spcBef>
              <a:buFont typeface="Microsoft Sans Serif"/>
              <a:buChar char="•"/>
              <a:tabLst>
                <a:tab pos="319405" algn="l"/>
                <a:tab pos="320040" algn="l"/>
              </a:tabLst>
            </a:pPr>
            <a:r>
              <a:rPr sz="2000" i="1" dirty="0">
                <a:latin typeface="Times New Roman"/>
                <a:cs typeface="Times New Roman"/>
              </a:rPr>
              <a:t>Мы</a:t>
            </a:r>
            <a:r>
              <a:rPr sz="2000" i="1" spc="-25" dirty="0">
                <a:latin typeface="Times New Roman"/>
                <a:cs typeface="Times New Roman"/>
              </a:rPr>
              <a:t> </a:t>
            </a:r>
            <a:r>
              <a:rPr sz="2000" i="1" spc="-20" dirty="0">
                <a:latin typeface="Times New Roman"/>
                <a:cs typeface="Times New Roman"/>
              </a:rPr>
              <a:t>сможем</a:t>
            </a:r>
            <a:r>
              <a:rPr sz="2000" i="1" spc="-35" dirty="0">
                <a:latin typeface="Times New Roman"/>
                <a:cs typeface="Times New Roman"/>
              </a:rPr>
              <a:t> </a:t>
            </a:r>
            <a:r>
              <a:rPr sz="2000" i="1" spc="5" dirty="0">
                <a:latin typeface="Times New Roman"/>
                <a:cs typeface="Times New Roman"/>
              </a:rPr>
              <a:t>оценить</a:t>
            </a:r>
            <a:r>
              <a:rPr sz="2000" i="1" spc="-3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степень</a:t>
            </a:r>
            <a:r>
              <a:rPr sz="2000" i="1" spc="-2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их</a:t>
            </a:r>
            <a:endParaRPr sz="2000">
              <a:latin typeface="Times New Roman"/>
              <a:cs typeface="Times New Roman"/>
            </a:endParaRPr>
          </a:p>
          <a:p>
            <a:pPr marL="320040">
              <a:lnSpc>
                <a:spcPts val="2280"/>
              </a:lnSpc>
            </a:pPr>
            <a:r>
              <a:rPr sz="2000" i="1" spc="-10" dirty="0">
                <a:latin typeface="Times New Roman"/>
                <a:cs typeface="Times New Roman"/>
              </a:rPr>
              <a:t>стрессоустойчивости,</a:t>
            </a:r>
            <a:r>
              <a:rPr sz="2000" i="1" spc="-30" dirty="0">
                <a:latin typeface="Times New Roman"/>
                <a:cs typeface="Times New Roman"/>
              </a:rPr>
              <a:t> </a:t>
            </a:r>
            <a:r>
              <a:rPr sz="2000" i="1" spc="-10" dirty="0">
                <a:latin typeface="Times New Roman"/>
                <a:cs typeface="Times New Roman"/>
              </a:rPr>
              <a:t>жизнестойкости.</a:t>
            </a:r>
            <a:endParaRPr sz="2000">
              <a:latin typeface="Times New Roman"/>
              <a:cs typeface="Times New Roman"/>
            </a:endParaRPr>
          </a:p>
          <a:p>
            <a:pPr marL="383540" indent="-292735">
              <a:lnSpc>
                <a:spcPts val="2280"/>
              </a:lnSpc>
              <a:spcBef>
                <a:spcPts val="765"/>
              </a:spcBef>
              <a:buFont typeface="Microsoft Sans Serif"/>
              <a:buChar char="•"/>
              <a:tabLst>
                <a:tab pos="383540" algn="l"/>
                <a:tab pos="384175" algn="l"/>
              </a:tabLst>
            </a:pPr>
            <a:r>
              <a:rPr sz="2000" i="1" spc="-10" dirty="0">
                <a:latin typeface="Times New Roman"/>
                <a:cs typeface="Times New Roman"/>
              </a:rPr>
              <a:t>Одновременно</a:t>
            </a:r>
            <a:r>
              <a:rPr sz="2000" i="1" spc="-4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СПТ </a:t>
            </a:r>
            <a:r>
              <a:rPr sz="2000" i="1" spc="-15" dirty="0">
                <a:latin typeface="Times New Roman"/>
                <a:cs typeface="Times New Roman"/>
              </a:rPr>
              <a:t>позволит</a:t>
            </a:r>
            <a:r>
              <a:rPr sz="2000" i="1" spc="-40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увидеть</a:t>
            </a:r>
            <a:endParaRPr sz="2000">
              <a:latin typeface="Times New Roman"/>
              <a:cs typeface="Times New Roman"/>
            </a:endParaRPr>
          </a:p>
          <a:p>
            <a:pPr marL="320040">
              <a:lnSpc>
                <a:spcPts val="2160"/>
              </a:lnSpc>
            </a:pPr>
            <a:r>
              <a:rPr sz="2000" i="1" spc="-5" dirty="0">
                <a:latin typeface="Times New Roman"/>
                <a:cs typeface="Times New Roman"/>
              </a:rPr>
              <a:t>уязвимости</a:t>
            </a:r>
            <a:r>
              <a:rPr sz="2000" i="1" spc="-4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в</a:t>
            </a:r>
            <a:r>
              <a:rPr sz="2000" i="1" spc="-15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поведении</a:t>
            </a:r>
            <a:r>
              <a:rPr sz="2000" i="1" spc="-2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и </a:t>
            </a:r>
            <a:r>
              <a:rPr sz="2000" i="1" spc="-20" dirty="0">
                <a:latin typeface="Times New Roman"/>
                <a:cs typeface="Times New Roman"/>
              </a:rPr>
              <a:t>психологическом</a:t>
            </a:r>
            <a:endParaRPr sz="2000">
              <a:latin typeface="Times New Roman"/>
              <a:cs typeface="Times New Roman"/>
            </a:endParaRPr>
          </a:p>
          <a:p>
            <a:pPr marL="320040">
              <a:lnSpc>
                <a:spcPts val="2280"/>
              </a:lnSpc>
            </a:pPr>
            <a:r>
              <a:rPr sz="2000" i="1" spc="-10" dirty="0">
                <a:latin typeface="Times New Roman"/>
                <a:cs typeface="Times New Roman"/>
              </a:rPr>
              <a:t>состоянии</a:t>
            </a:r>
            <a:r>
              <a:rPr sz="2000" i="1" spc="-40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детей</a:t>
            </a:r>
            <a:r>
              <a:rPr sz="2000" i="1" dirty="0">
                <a:latin typeface="Times New Roman"/>
                <a:cs typeface="Times New Roman"/>
              </a:rPr>
              <a:t> и</a:t>
            </a:r>
            <a:r>
              <a:rPr sz="2000" i="1" spc="-10" dirty="0">
                <a:latin typeface="Times New Roman"/>
                <a:cs typeface="Times New Roman"/>
              </a:rPr>
              <a:t> вовремя</a:t>
            </a:r>
            <a:r>
              <a:rPr sz="2000" i="1" spc="-4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им</a:t>
            </a:r>
            <a:r>
              <a:rPr sz="2000" i="1" spc="-15" dirty="0">
                <a:latin typeface="Times New Roman"/>
                <a:cs typeface="Times New Roman"/>
              </a:rPr>
              <a:t> </a:t>
            </a:r>
            <a:r>
              <a:rPr sz="2000" i="1" spc="-20" dirty="0">
                <a:latin typeface="Times New Roman"/>
                <a:cs typeface="Times New Roman"/>
              </a:rPr>
              <a:t>помочь.</a:t>
            </a:r>
            <a:endParaRPr sz="2000">
              <a:latin typeface="Times New Roman"/>
              <a:cs typeface="Times New Roman"/>
            </a:endParaRPr>
          </a:p>
          <a:p>
            <a:pPr marL="320040" marR="363220" indent="-228600">
              <a:lnSpc>
                <a:spcPct val="89000"/>
              </a:lnSpc>
              <a:spcBef>
                <a:spcPts val="1025"/>
              </a:spcBef>
              <a:buFont typeface="Microsoft Sans Serif"/>
              <a:buChar char="•"/>
              <a:tabLst>
                <a:tab pos="319405" algn="l"/>
                <a:tab pos="320040" algn="l"/>
              </a:tabLst>
            </a:pPr>
            <a:r>
              <a:rPr sz="2000" i="1" spc="-15" dirty="0">
                <a:latin typeface="Times New Roman"/>
                <a:cs typeface="Times New Roman"/>
              </a:rPr>
              <a:t>Такие </a:t>
            </a:r>
            <a:r>
              <a:rPr sz="2000" i="1" spc="-5" dirty="0">
                <a:latin typeface="Times New Roman"/>
                <a:cs typeface="Times New Roman"/>
              </a:rPr>
              <a:t>особенности </a:t>
            </a:r>
            <a:r>
              <a:rPr sz="2000" i="1" dirty="0">
                <a:latin typeface="Times New Roman"/>
                <a:cs typeface="Times New Roman"/>
              </a:rPr>
              <a:t>могут </a:t>
            </a:r>
            <a:r>
              <a:rPr sz="2000" i="1" spc="-15" dirty="0">
                <a:latin typeface="Times New Roman"/>
                <a:cs typeface="Times New Roman"/>
              </a:rPr>
              <a:t>создавать </a:t>
            </a:r>
            <a:r>
              <a:rPr sz="2000" i="1" dirty="0">
                <a:latin typeface="Times New Roman"/>
                <a:cs typeface="Times New Roman"/>
              </a:rPr>
              <a:t>риски </a:t>
            </a:r>
            <a:r>
              <a:rPr sz="2000" i="1" spc="5" dirty="0">
                <a:latin typeface="Times New Roman"/>
                <a:cs typeface="Times New Roman"/>
              </a:rPr>
              <a:t> при </a:t>
            </a:r>
            <a:r>
              <a:rPr sz="2000" i="1" spc="-5" dirty="0">
                <a:latin typeface="Times New Roman"/>
                <a:cs typeface="Times New Roman"/>
              </a:rPr>
              <a:t>выборе подростками</a:t>
            </a:r>
            <a:r>
              <a:rPr sz="2000" i="1" dirty="0">
                <a:latin typeface="Times New Roman"/>
                <a:cs typeface="Times New Roman"/>
              </a:rPr>
              <a:t> решений в </a:t>
            </a:r>
            <a:r>
              <a:rPr sz="2000" i="1" spc="5" dirty="0">
                <a:latin typeface="Times New Roman"/>
                <a:cs typeface="Times New Roman"/>
              </a:rPr>
              <a:t> </a:t>
            </a:r>
            <a:r>
              <a:rPr sz="2000" i="1" spc="-10" dirty="0">
                <a:latin typeface="Times New Roman"/>
                <a:cs typeface="Times New Roman"/>
              </a:rPr>
              <a:t>напряженных</a:t>
            </a:r>
            <a:r>
              <a:rPr sz="2000" i="1" spc="-4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и</a:t>
            </a:r>
            <a:r>
              <a:rPr sz="2000" i="1" spc="-10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сложных</a:t>
            </a:r>
            <a:r>
              <a:rPr sz="2000" i="1" spc="-40" dirty="0">
                <a:latin typeface="Times New Roman"/>
                <a:cs typeface="Times New Roman"/>
              </a:rPr>
              <a:t> </a:t>
            </a:r>
            <a:r>
              <a:rPr sz="2000" i="1" spc="-10" dirty="0">
                <a:latin typeface="Times New Roman"/>
                <a:cs typeface="Times New Roman"/>
              </a:rPr>
              <a:t>обстоятельствах.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108191" y="1287780"/>
            <a:ext cx="5183505" cy="824865"/>
          </a:xfrm>
          <a:prstGeom prst="rect">
            <a:avLst/>
          </a:prstGeom>
          <a:solidFill>
            <a:srgbClr val="FF0000"/>
          </a:solidFill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26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2400" b="1" spc="-10" dirty="0">
                <a:latin typeface="Calibri"/>
                <a:cs typeface="Calibri"/>
              </a:rPr>
              <a:t>НЕЛЬЗЯ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172200" y="2505455"/>
            <a:ext cx="5183505" cy="4171315"/>
          </a:xfrm>
          <a:custGeom>
            <a:avLst/>
            <a:gdLst/>
            <a:ahLst/>
            <a:cxnLst/>
            <a:rect l="l" t="t" r="r" b="b"/>
            <a:pathLst>
              <a:path w="5183505" h="4171315">
                <a:moveTo>
                  <a:pt x="5183124" y="0"/>
                </a:moveTo>
                <a:lnTo>
                  <a:pt x="0" y="0"/>
                </a:lnTo>
                <a:lnTo>
                  <a:pt x="0" y="4171188"/>
                </a:lnTo>
                <a:lnTo>
                  <a:pt x="5183124" y="4171188"/>
                </a:lnTo>
                <a:lnTo>
                  <a:pt x="5183124" y="0"/>
                </a:lnTo>
                <a:close/>
              </a:path>
            </a:pathLst>
          </a:custGeom>
          <a:solidFill>
            <a:srgbClr val="F8CA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264528" y="2498191"/>
            <a:ext cx="4992370" cy="3359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8600" marR="5715" indent="-228600" algn="just">
              <a:lnSpc>
                <a:spcPct val="120000"/>
              </a:lnSpc>
              <a:spcBef>
                <a:spcPts val="100"/>
              </a:spcBef>
              <a:buFont typeface="Wingdings"/>
              <a:buChar char=""/>
              <a:tabLst>
                <a:tab pos="228600" algn="l"/>
              </a:tabLst>
            </a:pPr>
            <a:r>
              <a:rPr sz="2000" b="1" i="1" spc="-10" dirty="0">
                <a:latin typeface="Times New Roman"/>
                <a:cs typeface="Times New Roman"/>
              </a:rPr>
              <a:t>Все </a:t>
            </a:r>
            <a:r>
              <a:rPr sz="2000" b="1" i="1" spc="-15" dirty="0">
                <a:latin typeface="Times New Roman"/>
                <a:cs typeface="Times New Roman"/>
              </a:rPr>
              <a:t>должны подписать </a:t>
            </a:r>
            <a:r>
              <a:rPr sz="2000" b="1" i="1" spc="-30" dirty="0">
                <a:latin typeface="Times New Roman"/>
                <a:cs typeface="Times New Roman"/>
              </a:rPr>
              <a:t>эту </a:t>
            </a:r>
            <a:r>
              <a:rPr sz="2000" b="1" i="1" spc="-15" dirty="0">
                <a:latin typeface="Times New Roman"/>
                <a:cs typeface="Times New Roman"/>
              </a:rPr>
              <a:t>бумагу </a:t>
            </a:r>
            <a:r>
              <a:rPr sz="2000" b="1" i="1" dirty="0">
                <a:latin typeface="Times New Roman"/>
                <a:cs typeface="Times New Roman"/>
              </a:rPr>
              <a:t>– и </a:t>
            </a:r>
            <a:r>
              <a:rPr sz="2000" b="1" i="1" spc="-10" dirty="0">
                <a:latin typeface="Times New Roman"/>
                <a:cs typeface="Times New Roman"/>
              </a:rPr>
              <a:t>не </a:t>
            </a:r>
            <a:r>
              <a:rPr sz="2000" b="1" i="1" spc="-5" dirty="0">
                <a:latin typeface="Times New Roman"/>
                <a:cs typeface="Times New Roman"/>
              </a:rPr>
              <a:t> </a:t>
            </a:r>
            <a:r>
              <a:rPr sz="2000" b="1" i="1" dirty="0">
                <a:latin typeface="Times New Roman"/>
                <a:cs typeface="Times New Roman"/>
              </a:rPr>
              <a:t>о</a:t>
            </a:r>
            <a:r>
              <a:rPr sz="2000" b="1" i="1" spc="-10" dirty="0">
                <a:latin typeface="Times New Roman"/>
                <a:cs typeface="Times New Roman"/>
              </a:rPr>
              <a:t> </a:t>
            </a:r>
            <a:r>
              <a:rPr sz="2000" b="1" i="1" spc="-15" dirty="0">
                <a:latin typeface="Times New Roman"/>
                <a:cs typeface="Times New Roman"/>
              </a:rPr>
              <a:t>чем</a:t>
            </a:r>
            <a:r>
              <a:rPr sz="2000" b="1" i="1" spc="-5" dirty="0">
                <a:latin typeface="Times New Roman"/>
                <a:cs typeface="Times New Roman"/>
              </a:rPr>
              <a:t> говорить.</a:t>
            </a:r>
            <a:endParaRPr sz="2000">
              <a:latin typeface="Times New Roman"/>
              <a:cs typeface="Times New Roman"/>
            </a:endParaRPr>
          </a:p>
          <a:p>
            <a:pPr marL="228600" marR="5080" indent="-228600" algn="just">
              <a:lnSpc>
                <a:spcPct val="120100"/>
              </a:lnSpc>
              <a:spcBef>
                <a:spcPts val="1590"/>
              </a:spcBef>
              <a:buFont typeface="Wingdings"/>
              <a:buChar char=""/>
              <a:tabLst>
                <a:tab pos="228600" algn="l"/>
              </a:tabLst>
            </a:pPr>
            <a:r>
              <a:rPr sz="2000" b="1" i="1" spc="-25" dirty="0">
                <a:latin typeface="Times New Roman"/>
                <a:cs typeface="Times New Roman"/>
              </a:rPr>
              <a:t>Те,</a:t>
            </a:r>
            <a:r>
              <a:rPr sz="2000" b="1" i="1" spc="-20" dirty="0">
                <a:latin typeface="Times New Roman"/>
                <a:cs typeface="Times New Roman"/>
              </a:rPr>
              <a:t> </a:t>
            </a:r>
            <a:r>
              <a:rPr sz="2000" b="1" i="1" spc="-25" dirty="0">
                <a:latin typeface="Times New Roman"/>
                <a:cs typeface="Times New Roman"/>
              </a:rPr>
              <a:t>кто</a:t>
            </a:r>
            <a:r>
              <a:rPr sz="2000" b="1" i="1" spc="-20" dirty="0">
                <a:latin typeface="Times New Roman"/>
                <a:cs typeface="Times New Roman"/>
              </a:rPr>
              <a:t> </a:t>
            </a:r>
            <a:r>
              <a:rPr sz="2000" b="1" i="1" dirty="0">
                <a:latin typeface="Times New Roman"/>
                <a:cs typeface="Times New Roman"/>
              </a:rPr>
              <a:t>не</a:t>
            </a:r>
            <a:r>
              <a:rPr sz="2000" b="1" i="1" spc="5" dirty="0">
                <a:latin typeface="Times New Roman"/>
                <a:cs typeface="Times New Roman"/>
              </a:rPr>
              <a:t> </a:t>
            </a:r>
            <a:r>
              <a:rPr sz="2000" b="1" i="1" spc="-15" dirty="0">
                <a:latin typeface="Times New Roman"/>
                <a:cs typeface="Times New Roman"/>
              </a:rPr>
              <a:t>подпишет</a:t>
            </a:r>
            <a:r>
              <a:rPr sz="2000" b="1" i="1" spc="-10" dirty="0">
                <a:latin typeface="Times New Roman"/>
                <a:cs typeface="Times New Roman"/>
              </a:rPr>
              <a:t> </a:t>
            </a:r>
            <a:r>
              <a:rPr sz="2000" b="1" i="1" spc="-30" dirty="0">
                <a:latin typeface="Times New Roman"/>
                <a:cs typeface="Times New Roman"/>
              </a:rPr>
              <a:t>это</a:t>
            </a:r>
            <a:r>
              <a:rPr sz="2000" b="1" i="1" spc="-25" dirty="0">
                <a:latin typeface="Times New Roman"/>
                <a:cs typeface="Times New Roman"/>
              </a:rPr>
              <a:t> </a:t>
            </a:r>
            <a:r>
              <a:rPr sz="2000" b="1" i="1" spc="-15" dirty="0">
                <a:latin typeface="Times New Roman"/>
                <a:cs typeface="Times New Roman"/>
              </a:rPr>
              <a:t>согласие</a:t>
            </a:r>
            <a:r>
              <a:rPr sz="2000" b="1" i="1" spc="-10" dirty="0">
                <a:latin typeface="Times New Roman"/>
                <a:cs typeface="Times New Roman"/>
              </a:rPr>
              <a:t> </a:t>
            </a:r>
            <a:r>
              <a:rPr sz="2000" b="1" i="1" dirty="0">
                <a:latin typeface="Times New Roman"/>
                <a:cs typeface="Times New Roman"/>
              </a:rPr>
              <a:t>– </a:t>
            </a:r>
            <a:r>
              <a:rPr sz="2000" b="1" i="1" spc="5" dirty="0">
                <a:latin typeface="Times New Roman"/>
                <a:cs typeface="Times New Roman"/>
              </a:rPr>
              <a:t> </a:t>
            </a:r>
            <a:r>
              <a:rPr sz="2000" b="1" i="1" spc="-15" dirty="0">
                <a:latin typeface="Times New Roman"/>
                <a:cs typeface="Times New Roman"/>
              </a:rPr>
              <a:t>безответственные</a:t>
            </a:r>
            <a:r>
              <a:rPr sz="2000" b="1" i="1" spc="-10" dirty="0">
                <a:latin typeface="Times New Roman"/>
                <a:cs typeface="Times New Roman"/>
              </a:rPr>
              <a:t> </a:t>
            </a:r>
            <a:r>
              <a:rPr sz="2000" b="1" i="1" spc="-15" dirty="0">
                <a:latin typeface="Times New Roman"/>
                <a:cs typeface="Times New Roman"/>
              </a:rPr>
              <a:t>родители.</a:t>
            </a:r>
            <a:r>
              <a:rPr sz="2000" b="1" i="1" spc="-10" dirty="0">
                <a:latin typeface="Times New Roman"/>
                <a:cs typeface="Times New Roman"/>
              </a:rPr>
              <a:t> Пеняйте </a:t>
            </a:r>
            <a:r>
              <a:rPr sz="2000" b="1" i="1" spc="-484" dirty="0">
                <a:latin typeface="Times New Roman"/>
                <a:cs typeface="Times New Roman"/>
              </a:rPr>
              <a:t> </a:t>
            </a:r>
            <a:r>
              <a:rPr sz="2000" b="1" i="1" spc="-20" dirty="0">
                <a:latin typeface="Times New Roman"/>
                <a:cs typeface="Times New Roman"/>
              </a:rPr>
              <a:t>потом</a:t>
            </a:r>
            <a:r>
              <a:rPr sz="2000" b="1" i="1" spc="-35" dirty="0">
                <a:latin typeface="Times New Roman"/>
                <a:cs typeface="Times New Roman"/>
              </a:rPr>
              <a:t> </a:t>
            </a:r>
            <a:r>
              <a:rPr sz="2000" b="1" i="1" dirty="0">
                <a:latin typeface="Times New Roman"/>
                <a:cs typeface="Times New Roman"/>
              </a:rPr>
              <a:t>на</a:t>
            </a:r>
            <a:r>
              <a:rPr sz="2000" b="1" i="1" spc="-5" dirty="0">
                <a:latin typeface="Times New Roman"/>
                <a:cs typeface="Times New Roman"/>
              </a:rPr>
              <a:t> </a:t>
            </a:r>
            <a:r>
              <a:rPr sz="2000" b="1" i="1" spc="-25" dirty="0">
                <a:latin typeface="Times New Roman"/>
                <a:cs typeface="Times New Roman"/>
              </a:rPr>
              <a:t>себя,</a:t>
            </a:r>
            <a:r>
              <a:rPr sz="2000" b="1" i="1" spc="-15" dirty="0">
                <a:latin typeface="Times New Roman"/>
                <a:cs typeface="Times New Roman"/>
              </a:rPr>
              <a:t> когда</a:t>
            </a:r>
            <a:r>
              <a:rPr sz="2000" b="1" i="1" spc="-25" dirty="0">
                <a:latin typeface="Times New Roman"/>
                <a:cs typeface="Times New Roman"/>
              </a:rPr>
              <a:t> </a:t>
            </a:r>
            <a:r>
              <a:rPr sz="2000" b="1" i="1" spc="-10" dirty="0">
                <a:latin typeface="Times New Roman"/>
                <a:cs typeface="Times New Roman"/>
              </a:rPr>
              <a:t>что-то</a:t>
            </a:r>
            <a:r>
              <a:rPr sz="2000" b="1" i="1" spc="-40" dirty="0">
                <a:latin typeface="Times New Roman"/>
                <a:cs typeface="Times New Roman"/>
              </a:rPr>
              <a:t> </a:t>
            </a:r>
            <a:r>
              <a:rPr sz="2000" b="1" i="1" spc="-5" dirty="0">
                <a:latin typeface="Times New Roman"/>
                <a:cs typeface="Times New Roman"/>
              </a:rPr>
              <a:t>случится.</a:t>
            </a:r>
            <a:endParaRPr sz="2000">
              <a:latin typeface="Times New Roman"/>
              <a:cs typeface="Times New Roman"/>
            </a:endParaRPr>
          </a:p>
          <a:p>
            <a:pPr marL="228600" marR="5715" indent="-228600" algn="just">
              <a:lnSpc>
                <a:spcPct val="120000"/>
              </a:lnSpc>
              <a:spcBef>
                <a:spcPts val="1610"/>
              </a:spcBef>
              <a:buFont typeface="Wingdings"/>
              <a:buChar char=""/>
              <a:tabLst>
                <a:tab pos="228600" algn="l"/>
              </a:tabLst>
            </a:pPr>
            <a:r>
              <a:rPr sz="2000" b="1" i="1" dirty="0">
                <a:latin typeface="Times New Roman"/>
                <a:cs typeface="Times New Roman"/>
              </a:rPr>
              <a:t>Странно, </a:t>
            </a:r>
            <a:r>
              <a:rPr sz="2000" b="1" i="1" spc="-15" dirty="0">
                <a:latin typeface="Times New Roman"/>
                <a:cs typeface="Times New Roman"/>
              </a:rPr>
              <a:t>что </a:t>
            </a:r>
            <a:r>
              <a:rPr sz="2000" b="1" i="1" dirty="0">
                <a:latin typeface="Times New Roman"/>
                <a:cs typeface="Times New Roman"/>
              </a:rPr>
              <a:t>я </a:t>
            </a:r>
            <a:r>
              <a:rPr sz="2000" b="1" i="1" spc="-5" dirty="0">
                <a:latin typeface="Times New Roman"/>
                <a:cs typeface="Times New Roman"/>
              </a:rPr>
              <a:t>вас </a:t>
            </a:r>
            <a:r>
              <a:rPr sz="2000" b="1" i="1" spc="-15" dirty="0">
                <a:latin typeface="Times New Roman"/>
                <a:cs typeface="Times New Roman"/>
              </a:rPr>
              <a:t>должна убеждать </a:t>
            </a:r>
            <a:r>
              <a:rPr sz="2000" b="1" i="1" dirty="0">
                <a:latin typeface="Times New Roman"/>
                <a:cs typeface="Times New Roman"/>
              </a:rPr>
              <a:t>и </a:t>
            </a:r>
            <a:r>
              <a:rPr sz="2000" b="1" i="1" spc="5" dirty="0">
                <a:latin typeface="Times New Roman"/>
                <a:cs typeface="Times New Roman"/>
              </a:rPr>
              <a:t> </a:t>
            </a:r>
            <a:r>
              <a:rPr sz="2000" b="1" i="1" spc="-5" dirty="0">
                <a:latin typeface="Times New Roman"/>
                <a:cs typeface="Times New Roman"/>
              </a:rPr>
              <a:t>уговаривать,</a:t>
            </a:r>
            <a:r>
              <a:rPr sz="2000" b="1" i="1" dirty="0">
                <a:latin typeface="Times New Roman"/>
                <a:cs typeface="Times New Roman"/>
              </a:rPr>
              <a:t> у</a:t>
            </a:r>
            <a:r>
              <a:rPr sz="2000" b="1" i="1" spc="5" dirty="0">
                <a:latin typeface="Times New Roman"/>
                <a:cs typeface="Times New Roman"/>
              </a:rPr>
              <a:t> </a:t>
            </a:r>
            <a:r>
              <a:rPr sz="2000" b="1" i="1" dirty="0">
                <a:latin typeface="Times New Roman"/>
                <a:cs typeface="Times New Roman"/>
              </a:rPr>
              <a:t>меня</a:t>
            </a:r>
            <a:r>
              <a:rPr sz="2000" b="1" i="1" spc="5" dirty="0">
                <a:latin typeface="Times New Roman"/>
                <a:cs typeface="Times New Roman"/>
              </a:rPr>
              <a:t> </a:t>
            </a:r>
            <a:r>
              <a:rPr sz="2000" b="1" i="1" dirty="0">
                <a:latin typeface="Times New Roman"/>
                <a:cs typeface="Times New Roman"/>
              </a:rPr>
              <a:t>и</a:t>
            </a:r>
            <a:r>
              <a:rPr sz="2000" b="1" i="1" spc="5" dirty="0">
                <a:latin typeface="Times New Roman"/>
                <a:cs typeface="Times New Roman"/>
              </a:rPr>
              <a:t> </a:t>
            </a:r>
            <a:r>
              <a:rPr sz="2000" b="1" i="1" spc="-10" dirty="0">
                <a:latin typeface="Times New Roman"/>
                <a:cs typeface="Times New Roman"/>
              </a:rPr>
              <a:t>других</a:t>
            </a:r>
            <a:r>
              <a:rPr sz="2000" b="1" i="1" spc="-5" dirty="0">
                <a:latin typeface="Times New Roman"/>
                <a:cs typeface="Times New Roman"/>
              </a:rPr>
              <a:t> </a:t>
            </a:r>
            <a:r>
              <a:rPr sz="2000" b="1" i="1" spc="-20" dirty="0">
                <a:latin typeface="Times New Roman"/>
                <a:cs typeface="Times New Roman"/>
              </a:rPr>
              <a:t>проблем </a:t>
            </a:r>
            <a:r>
              <a:rPr sz="2000" b="1" i="1" spc="-15" dirty="0">
                <a:latin typeface="Times New Roman"/>
                <a:cs typeface="Times New Roman"/>
              </a:rPr>
              <a:t> </a:t>
            </a:r>
            <a:r>
              <a:rPr sz="2000" b="1" i="1" dirty="0">
                <a:latin typeface="Times New Roman"/>
                <a:cs typeface="Times New Roman"/>
              </a:rPr>
              <a:t>много.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794</Words>
  <Application>Microsoft Office PowerPoint</Application>
  <PresentationFormat>Произвольный</PresentationFormat>
  <Paragraphs>137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Office Theme</vt:lpstr>
      <vt:lpstr>Презентация PowerPoint</vt:lpstr>
      <vt:lpstr>Коммуникативная компетентность педагога во взаимодействии с родителями и  обучающимися в процессе информационно-мотивационной кампании (ИМК СПТ)</vt:lpstr>
      <vt:lpstr>Информационно-мотивационная кампания – один  из этапов профилактической работы</vt:lpstr>
      <vt:lpstr>СПТ – важнейший компонент в системе профилактики  девиантного поведения обучающихся</vt:lpstr>
      <vt:lpstr>Коммуникативная компетентность педагога – условие успеха ИМК СПТ</vt:lpstr>
      <vt:lpstr>Коммуникативная компетентность при организации ИМК СПК:  три группы внутренних ресурсов педагога</vt:lpstr>
      <vt:lpstr>Что поможет педагогам успешно провести ИМК СПТ?</vt:lpstr>
      <vt:lpstr>УПРАВЛЯЙТЕ СВОИМ ПОВЕДЕНИЕМ В РАЗГОВОРЕ:</vt:lpstr>
      <vt:lpstr>Как можно и как нельзя говорить :  доброжелательно, но твердо по сути</vt:lpstr>
      <vt:lpstr>Как можно и как нельзя говорить:  используйте достоверную информацию</vt:lpstr>
      <vt:lpstr>Как можно и нужно поступать: не настаивайте, не вступайте в спор</vt:lpstr>
      <vt:lpstr>Как можно и нужно говорить: кратко и убедительно (начало разговора)</vt:lpstr>
      <vt:lpstr>Важные и понятные аргументы</vt:lpstr>
      <vt:lpstr>Как можно и как нельзя говорить:  завершите разговор, помня о будущем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Учетная запись Майкрософт</dc:creator>
  <cp:lastModifiedBy>elena</cp:lastModifiedBy>
  <cp:revision>1</cp:revision>
  <dcterms:created xsi:type="dcterms:W3CDTF">2024-05-12T09:56:49Z</dcterms:created>
  <dcterms:modified xsi:type="dcterms:W3CDTF">2024-05-12T10:03:06Z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2022-02-11T00:00:00Z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2024-05-12T00:00:00Z</vt:filetime>
  </property>
</Properties>
</file>